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6"/>
  </p:sldMasterIdLst>
  <p:notesMasterIdLst>
    <p:notesMasterId r:id="rId19"/>
  </p:notesMasterIdLst>
  <p:handoutMasterIdLst>
    <p:handoutMasterId r:id="rId20"/>
  </p:handoutMasterIdLst>
  <p:sldIdLst>
    <p:sldId id="830" r:id="rId7"/>
    <p:sldId id="821" r:id="rId8"/>
    <p:sldId id="832" r:id="rId9"/>
    <p:sldId id="851" r:id="rId10"/>
    <p:sldId id="835" r:id="rId11"/>
    <p:sldId id="842" r:id="rId12"/>
    <p:sldId id="843" r:id="rId13"/>
    <p:sldId id="844" r:id="rId14"/>
    <p:sldId id="847" r:id="rId15"/>
    <p:sldId id="848" r:id="rId16"/>
    <p:sldId id="849" r:id="rId17"/>
    <p:sldId id="850" r:id="rId18"/>
  </p:sldIdLst>
  <p:sldSz cx="12192000" cy="6858000"/>
  <p:notesSz cx="6858000" cy="9144000"/>
  <p:embeddedFontLst>
    <p:embeddedFont>
      <p:font typeface="Myriad for Rabobank" panose="020B0604020202020204" charset="0"/>
      <p:regular r:id="rId21"/>
      <p:bold r:id="rId22"/>
      <p:italic r:id="rId23"/>
      <p:boldItalic r:id="rId24"/>
    </p:embeddedFont>
    <p:embeddedFont>
      <p:font typeface="Myriad for Rabobank Bd It" panose="020B0604020202020204" charset="0"/>
      <p:regular r:id="rId25"/>
      <p:bold r:id="rId26"/>
      <p:italic r:id="rId27"/>
      <p:boldItalic r:id="rId28"/>
    </p:embeddedFont>
    <p:embeddedFont>
      <p:font typeface="Myriad for Rabobank It" panose="020B0604020202020204" charset="0"/>
      <p:regular r:id="rId29"/>
      <p:bold r:id="rId30"/>
      <p:italic r:id="rId31"/>
      <p:boldItalic r:id="rId32"/>
    </p:embeddedFont>
    <p:embeddedFont>
      <p:font typeface="Myriad for Rabobank Lt" panose="020B0604020202020204" charset="0"/>
      <p:regular r:id="rId33"/>
      <p:bold r:id="rId34"/>
      <p:italic r:id="rId35"/>
      <p:boldItalic r:id="rId36"/>
    </p:embeddedFont>
    <p:embeddedFont>
      <p:font typeface="Myriad for Rabobank SBd" panose="020B0604020202020204" charset="0"/>
      <p:regular r:id="rId37"/>
      <p:bold r:id="rId38"/>
      <p:italic r:id="rId39"/>
      <p:boldItalic r:id="rId40"/>
    </p:embeddedFont>
    <p:embeddedFont>
      <p:font typeface="Myriad for Rabobank SBd It" panose="020B0604020202020204" charset="0"/>
      <p:regular r:id="rId41"/>
      <p:bold r:id="rId42"/>
      <p:italic r:id="rId43"/>
      <p:boldItalic r:id="rId44"/>
    </p:embeddedFont>
    <p:embeddedFont>
      <p:font typeface="Myriad Pro" panose="020B0503030403020204"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0"/>
    <a:srgbClr val="000FAA"/>
    <a:srgbClr val="0058FF"/>
    <a:srgbClr val="D8D9DA"/>
    <a:srgbClr val="E6E6E6"/>
    <a:srgbClr val="003EBC"/>
    <a:srgbClr val="34AD6C"/>
    <a:srgbClr val="F3F2F1"/>
    <a:srgbClr val="EFEFEF"/>
    <a:srgbClr val="0000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27F2B9-7F46-4FBC-8156-151BC2D45A35}" v="4" dt="2023-04-10T22:10:41.0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58" autoAdjust="0"/>
    <p:restoredTop sz="96327" autoAdjust="0"/>
  </p:normalViewPr>
  <p:slideViewPr>
    <p:cSldViewPr snapToGrid="0">
      <p:cViewPr varScale="1">
        <p:scale>
          <a:sx n="90" d="100"/>
          <a:sy n="90" d="100"/>
        </p:scale>
        <p:origin x="90" y="37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font" Target="fonts/font9.fntdata"/><Relationship Id="rId11" Type="http://schemas.openxmlformats.org/officeDocument/2006/relationships/slide" Target="slides/slide5.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microsoft.com/office/2016/11/relationships/changesInfo" Target="changesInfos/changesInfo1.xml"/><Relationship Id="rId5" Type="http://schemas.openxmlformats.org/officeDocument/2006/relationships/customXml" Target="../customXml/item5.xml"/><Relationship Id="rId10" Type="http://schemas.openxmlformats.org/officeDocument/2006/relationships/slide" Target="slides/slide4.xml"/><Relationship Id="rId19" Type="http://schemas.openxmlformats.org/officeDocument/2006/relationships/notesMaster" Target="notesMasters/notesMaster1.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0" Type="http://schemas.openxmlformats.org/officeDocument/2006/relationships/handoutMaster" Target="handoutMasters/handoutMaster1.xml"/><Relationship Id="rId41" Type="http://schemas.openxmlformats.org/officeDocument/2006/relationships/font" Target="fonts/font21.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cht Nys" userId="8e187b20a541708e" providerId="LiveId" clId="{4A27F2B9-7F46-4FBC-8156-151BC2D45A35}"/>
    <pc:docChg chg="undo custSel addSld delSld modSld">
      <pc:chgData name="Brecht Nys" userId="8e187b20a541708e" providerId="LiveId" clId="{4A27F2B9-7F46-4FBC-8156-151BC2D45A35}" dt="2023-04-10T22:29:33.574" v="437" actId="14100"/>
      <pc:docMkLst>
        <pc:docMk/>
      </pc:docMkLst>
      <pc:sldChg chg="delSp modSp mod">
        <pc:chgData name="Brecht Nys" userId="8e187b20a541708e" providerId="LiveId" clId="{4A27F2B9-7F46-4FBC-8156-151BC2D45A35}" dt="2023-04-10T21:12:24.976" v="46" actId="1036"/>
        <pc:sldMkLst>
          <pc:docMk/>
          <pc:sldMk cId="3483934314" sldId="821"/>
        </pc:sldMkLst>
        <pc:spChg chg="del">
          <ac:chgData name="Brecht Nys" userId="8e187b20a541708e" providerId="LiveId" clId="{4A27F2B9-7F46-4FBC-8156-151BC2D45A35}" dt="2023-04-10T21:10:49.800" v="0" actId="478"/>
          <ac:spMkLst>
            <pc:docMk/>
            <pc:sldMk cId="3483934314" sldId="821"/>
            <ac:spMk id="3" creationId="{907196DC-5EE3-6096-0D3D-0036808A5DE5}"/>
          </ac:spMkLst>
        </pc:spChg>
        <pc:spChg chg="mod">
          <ac:chgData name="Brecht Nys" userId="8e187b20a541708e" providerId="LiveId" clId="{4A27F2B9-7F46-4FBC-8156-151BC2D45A35}" dt="2023-04-10T21:11:18.429" v="13" actId="554"/>
          <ac:spMkLst>
            <pc:docMk/>
            <pc:sldMk cId="3483934314" sldId="821"/>
            <ac:spMk id="6" creationId="{EA9D07E0-A5C6-86C9-3B2A-69EA97E6B596}"/>
          </ac:spMkLst>
        </pc:spChg>
        <pc:spChg chg="mod">
          <ac:chgData name="Brecht Nys" userId="8e187b20a541708e" providerId="LiveId" clId="{4A27F2B9-7F46-4FBC-8156-151BC2D45A35}" dt="2023-04-10T21:11:18.429" v="13" actId="554"/>
          <ac:spMkLst>
            <pc:docMk/>
            <pc:sldMk cId="3483934314" sldId="821"/>
            <ac:spMk id="7" creationId="{3B86108A-7AF6-C128-3538-E3129D1F76F6}"/>
          </ac:spMkLst>
        </pc:spChg>
        <pc:spChg chg="mod">
          <ac:chgData name="Brecht Nys" userId="8e187b20a541708e" providerId="LiveId" clId="{4A27F2B9-7F46-4FBC-8156-151BC2D45A35}" dt="2023-04-10T21:11:33.518" v="17" actId="12788"/>
          <ac:spMkLst>
            <pc:docMk/>
            <pc:sldMk cId="3483934314" sldId="821"/>
            <ac:spMk id="8" creationId="{7C259A82-2B28-B7A5-116E-6429B8DC1E00}"/>
          </ac:spMkLst>
        </pc:spChg>
        <pc:spChg chg="del">
          <ac:chgData name="Brecht Nys" userId="8e187b20a541708e" providerId="LiveId" clId="{4A27F2B9-7F46-4FBC-8156-151BC2D45A35}" dt="2023-04-10T21:10:49.800" v="0" actId="478"/>
          <ac:spMkLst>
            <pc:docMk/>
            <pc:sldMk cId="3483934314" sldId="821"/>
            <ac:spMk id="9" creationId="{98A78A18-825E-C595-B308-29F28B0C2017}"/>
          </ac:spMkLst>
        </pc:spChg>
        <pc:spChg chg="del">
          <ac:chgData name="Brecht Nys" userId="8e187b20a541708e" providerId="LiveId" clId="{4A27F2B9-7F46-4FBC-8156-151BC2D45A35}" dt="2023-04-10T21:10:49.800" v="0" actId="478"/>
          <ac:spMkLst>
            <pc:docMk/>
            <pc:sldMk cId="3483934314" sldId="821"/>
            <ac:spMk id="10" creationId="{69C24F2A-80FB-A4C8-4845-7634C6D7F389}"/>
          </ac:spMkLst>
        </pc:spChg>
        <pc:spChg chg="mod">
          <ac:chgData name="Brecht Nys" userId="8e187b20a541708e" providerId="LiveId" clId="{4A27F2B9-7F46-4FBC-8156-151BC2D45A35}" dt="2023-04-10T21:12:02.628" v="32" actId="1036"/>
          <ac:spMkLst>
            <pc:docMk/>
            <pc:sldMk cId="3483934314" sldId="821"/>
            <ac:spMk id="14" creationId="{DCB9BDD5-A700-4E32-2871-F20697599D28}"/>
          </ac:spMkLst>
        </pc:spChg>
        <pc:spChg chg="mod">
          <ac:chgData name="Brecht Nys" userId="8e187b20a541708e" providerId="LiveId" clId="{4A27F2B9-7F46-4FBC-8156-151BC2D45A35}" dt="2023-04-10T21:12:02.628" v="32" actId="1036"/>
          <ac:spMkLst>
            <pc:docMk/>
            <pc:sldMk cId="3483934314" sldId="821"/>
            <ac:spMk id="15" creationId="{13B68796-0446-361E-2749-848866C53D7E}"/>
          </ac:spMkLst>
        </pc:spChg>
        <pc:spChg chg="mod">
          <ac:chgData name="Brecht Nys" userId="8e187b20a541708e" providerId="LiveId" clId="{4A27F2B9-7F46-4FBC-8156-151BC2D45A35}" dt="2023-04-10T21:12:02.628" v="32" actId="1036"/>
          <ac:spMkLst>
            <pc:docMk/>
            <pc:sldMk cId="3483934314" sldId="821"/>
            <ac:spMk id="16" creationId="{6636AB43-34F2-5A6F-CCC1-352568226909}"/>
          </ac:spMkLst>
        </pc:spChg>
        <pc:spChg chg="mod">
          <ac:chgData name="Brecht Nys" userId="8e187b20a541708e" providerId="LiveId" clId="{4A27F2B9-7F46-4FBC-8156-151BC2D45A35}" dt="2023-04-10T21:12:24.976" v="46" actId="1036"/>
          <ac:spMkLst>
            <pc:docMk/>
            <pc:sldMk cId="3483934314" sldId="821"/>
            <ac:spMk id="17" creationId="{76FB6254-5555-D084-7C16-D7ED2802050A}"/>
          </ac:spMkLst>
        </pc:spChg>
        <pc:spChg chg="mod">
          <ac:chgData name="Brecht Nys" userId="8e187b20a541708e" providerId="LiveId" clId="{4A27F2B9-7F46-4FBC-8156-151BC2D45A35}" dt="2023-04-10T21:12:24.976" v="46" actId="1036"/>
          <ac:spMkLst>
            <pc:docMk/>
            <pc:sldMk cId="3483934314" sldId="821"/>
            <ac:spMk id="18" creationId="{CE08E418-6377-B2AF-7447-B8BCFA277450}"/>
          </ac:spMkLst>
        </pc:spChg>
        <pc:spChg chg="mod">
          <ac:chgData name="Brecht Nys" userId="8e187b20a541708e" providerId="LiveId" clId="{4A27F2B9-7F46-4FBC-8156-151BC2D45A35}" dt="2023-04-10T21:12:24.976" v="46" actId="1036"/>
          <ac:spMkLst>
            <pc:docMk/>
            <pc:sldMk cId="3483934314" sldId="821"/>
            <ac:spMk id="19" creationId="{4A5C37BD-0855-3F66-8F29-24140BB80B28}"/>
          </ac:spMkLst>
        </pc:spChg>
        <pc:picChg chg="del">
          <ac:chgData name="Brecht Nys" userId="8e187b20a541708e" providerId="LiveId" clId="{4A27F2B9-7F46-4FBC-8156-151BC2D45A35}" dt="2023-04-10T21:10:49.800" v="0" actId="478"/>
          <ac:picMkLst>
            <pc:docMk/>
            <pc:sldMk cId="3483934314" sldId="821"/>
            <ac:picMk id="13" creationId="{E42525A9-8A87-0030-B929-1964E1BE0E1B}"/>
          </ac:picMkLst>
        </pc:picChg>
        <pc:picChg chg="mod">
          <ac:chgData name="Brecht Nys" userId="8e187b20a541708e" providerId="LiveId" clId="{4A27F2B9-7F46-4FBC-8156-151BC2D45A35}" dt="2023-04-10T21:11:25.296" v="15" actId="1076"/>
          <ac:picMkLst>
            <pc:docMk/>
            <pc:sldMk cId="3483934314" sldId="821"/>
            <ac:picMk id="20" creationId="{214981DB-E871-049C-E78A-18094843428C}"/>
          </ac:picMkLst>
        </pc:picChg>
        <pc:picChg chg="mod">
          <ac:chgData name="Brecht Nys" userId="8e187b20a541708e" providerId="LiveId" clId="{4A27F2B9-7F46-4FBC-8156-151BC2D45A35}" dt="2023-04-10T21:11:33.518" v="17" actId="12788"/>
          <ac:picMkLst>
            <pc:docMk/>
            <pc:sldMk cId="3483934314" sldId="821"/>
            <ac:picMk id="21" creationId="{A91BB158-B157-4A2E-4E1A-8F9EDC314196}"/>
          </ac:picMkLst>
        </pc:picChg>
        <pc:picChg chg="mod">
          <ac:chgData name="Brecht Nys" userId="8e187b20a541708e" providerId="LiveId" clId="{4A27F2B9-7F46-4FBC-8156-151BC2D45A35}" dt="2023-04-10T21:11:23.665" v="14" actId="1076"/>
          <ac:picMkLst>
            <pc:docMk/>
            <pc:sldMk cId="3483934314" sldId="821"/>
            <ac:picMk id="24" creationId="{97CFDB34-EFE0-9925-FA6A-D553E5A0816B}"/>
          </ac:picMkLst>
        </pc:picChg>
      </pc:sldChg>
      <pc:sldChg chg="modSp mod">
        <pc:chgData name="Brecht Nys" userId="8e187b20a541708e" providerId="LiveId" clId="{4A27F2B9-7F46-4FBC-8156-151BC2D45A35}" dt="2023-04-10T21:23:19.796" v="74" actId="14100"/>
        <pc:sldMkLst>
          <pc:docMk/>
          <pc:sldMk cId="1777398863" sldId="830"/>
        </pc:sldMkLst>
        <pc:spChg chg="mod">
          <ac:chgData name="Brecht Nys" userId="8e187b20a541708e" providerId="LiveId" clId="{4A27F2B9-7F46-4FBC-8156-151BC2D45A35}" dt="2023-04-10T21:23:19.796" v="74" actId="14100"/>
          <ac:spMkLst>
            <pc:docMk/>
            <pc:sldMk cId="1777398863" sldId="830"/>
            <ac:spMk id="8" creationId="{F6464A43-5B80-4854-9FC3-E00F515DC04B}"/>
          </ac:spMkLst>
        </pc:spChg>
      </pc:sldChg>
      <pc:sldChg chg="del">
        <pc:chgData name="Brecht Nys" userId="8e187b20a541708e" providerId="LiveId" clId="{4A27F2B9-7F46-4FBC-8156-151BC2D45A35}" dt="2023-04-10T21:12:31.176" v="47" actId="47"/>
        <pc:sldMkLst>
          <pc:docMk/>
          <pc:sldMk cId="3028581465" sldId="831"/>
        </pc:sldMkLst>
      </pc:sldChg>
      <pc:sldChg chg="addSp modSp mod">
        <pc:chgData name="Brecht Nys" userId="8e187b20a541708e" providerId="LiveId" clId="{4A27F2B9-7F46-4FBC-8156-151BC2D45A35}" dt="2023-04-10T22:29:33.574" v="437" actId="14100"/>
        <pc:sldMkLst>
          <pc:docMk/>
          <pc:sldMk cId="1481987114" sldId="832"/>
        </pc:sldMkLst>
        <pc:spChg chg="add mod">
          <ac:chgData name="Brecht Nys" userId="8e187b20a541708e" providerId="LiveId" clId="{4A27F2B9-7F46-4FBC-8156-151BC2D45A35}" dt="2023-04-10T22:29:33.574" v="437" actId="14100"/>
          <ac:spMkLst>
            <pc:docMk/>
            <pc:sldMk cId="1481987114" sldId="832"/>
            <ac:spMk id="3" creationId="{307BBE8E-1395-24F0-2B6E-BDD6C71E5DD7}"/>
          </ac:spMkLst>
        </pc:spChg>
      </pc:sldChg>
      <pc:sldChg chg="modSp mod">
        <pc:chgData name="Brecht Nys" userId="8e187b20a541708e" providerId="LiveId" clId="{4A27F2B9-7F46-4FBC-8156-151BC2D45A35}" dt="2023-04-10T21:55:27.015" v="75" actId="20577"/>
        <pc:sldMkLst>
          <pc:docMk/>
          <pc:sldMk cId="1573580644" sldId="835"/>
        </pc:sldMkLst>
        <pc:spChg chg="mod">
          <ac:chgData name="Brecht Nys" userId="8e187b20a541708e" providerId="LiveId" clId="{4A27F2B9-7F46-4FBC-8156-151BC2D45A35}" dt="2023-04-10T21:55:27.015" v="75" actId="20577"/>
          <ac:spMkLst>
            <pc:docMk/>
            <pc:sldMk cId="1573580644" sldId="835"/>
            <ac:spMk id="7" creationId="{B3B568C5-3AD6-87C8-97FE-BC4297924F8A}"/>
          </ac:spMkLst>
        </pc:spChg>
      </pc:sldChg>
      <pc:sldChg chg="modSp mod">
        <pc:chgData name="Brecht Nys" userId="8e187b20a541708e" providerId="LiveId" clId="{4A27F2B9-7F46-4FBC-8156-151BC2D45A35}" dt="2023-04-10T21:12:47.708" v="49" actId="14861"/>
        <pc:sldMkLst>
          <pc:docMk/>
          <pc:sldMk cId="1694013409" sldId="847"/>
        </pc:sldMkLst>
        <pc:picChg chg="mod">
          <ac:chgData name="Brecht Nys" userId="8e187b20a541708e" providerId="LiveId" clId="{4A27F2B9-7F46-4FBC-8156-151BC2D45A35}" dt="2023-04-10T21:12:47.708" v="49" actId="14861"/>
          <ac:picMkLst>
            <pc:docMk/>
            <pc:sldMk cId="1694013409" sldId="847"/>
            <ac:picMk id="11" creationId="{D9B0935E-908E-DF2E-95EE-5BCAC3FB876C}"/>
          </ac:picMkLst>
        </pc:picChg>
      </pc:sldChg>
      <pc:sldChg chg="modSp mod">
        <pc:chgData name="Brecht Nys" userId="8e187b20a541708e" providerId="LiveId" clId="{4A27F2B9-7F46-4FBC-8156-151BC2D45A35}" dt="2023-04-10T22:17:38.877" v="432" actId="20577"/>
        <pc:sldMkLst>
          <pc:docMk/>
          <pc:sldMk cId="4187866062" sldId="849"/>
        </pc:sldMkLst>
        <pc:spChg chg="mod">
          <ac:chgData name="Brecht Nys" userId="8e187b20a541708e" providerId="LiveId" clId="{4A27F2B9-7F46-4FBC-8156-151BC2D45A35}" dt="2023-04-10T22:17:38.877" v="432" actId="20577"/>
          <ac:spMkLst>
            <pc:docMk/>
            <pc:sldMk cId="4187866062" sldId="849"/>
            <ac:spMk id="15" creationId="{0DA67B25-C0A7-A65F-FFB5-1C134EFC4A48}"/>
          </ac:spMkLst>
        </pc:spChg>
      </pc:sldChg>
      <pc:sldChg chg="addSp delSp modSp new mod modClrScheme chgLayout">
        <pc:chgData name="Brecht Nys" userId="8e187b20a541708e" providerId="LiveId" clId="{4A27F2B9-7F46-4FBC-8156-151BC2D45A35}" dt="2023-04-10T21:14:58.470" v="69" actId="478"/>
        <pc:sldMkLst>
          <pc:docMk/>
          <pc:sldMk cId="500926383" sldId="850"/>
        </pc:sldMkLst>
        <pc:spChg chg="del">
          <ac:chgData name="Brecht Nys" userId="8e187b20a541708e" providerId="LiveId" clId="{4A27F2B9-7F46-4FBC-8156-151BC2D45A35}" dt="2023-04-10T21:13:33.410" v="51" actId="700"/>
          <ac:spMkLst>
            <pc:docMk/>
            <pc:sldMk cId="500926383" sldId="850"/>
            <ac:spMk id="2" creationId="{A745D157-ED65-286F-1961-C1B4CFA2037F}"/>
          </ac:spMkLst>
        </pc:spChg>
        <pc:spChg chg="del mod ord">
          <ac:chgData name="Brecht Nys" userId="8e187b20a541708e" providerId="LiveId" clId="{4A27F2B9-7F46-4FBC-8156-151BC2D45A35}" dt="2023-04-10T21:14:58.470" v="69" actId="478"/>
          <ac:spMkLst>
            <pc:docMk/>
            <pc:sldMk cId="500926383" sldId="850"/>
            <ac:spMk id="3" creationId="{2FD52C9E-E428-9C98-EC64-7CAE5F82DFDD}"/>
          </ac:spMkLst>
        </pc:spChg>
        <pc:spChg chg="add mod ord">
          <ac:chgData name="Brecht Nys" userId="8e187b20a541708e" providerId="LiveId" clId="{4A27F2B9-7F46-4FBC-8156-151BC2D45A35}" dt="2023-04-10T21:14:52.543" v="68" actId="20577"/>
          <ac:spMkLst>
            <pc:docMk/>
            <pc:sldMk cId="500926383" sldId="850"/>
            <ac:spMk id="4" creationId="{D80AFC61-98A0-DE7F-A4F2-BD3E70CFDDE2}"/>
          </ac:spMkLst>
        </pc:spChg>
        <pc:spChg chg="add del mod ord">
          <ac:chgData name="Brecht Nys" userId="8e187b20a541708e" providerId="LiveId" clId="{4A27F2B9-7F46-4FBC-8156-151BC2D45A35}" dt="2023-04-10T21:13:40.679" v="54" actId="478"/>
          <ac:spMkLst>
            <pc:docMk/>
            <pc:sldMk cId="500926383" sldId="850"/>
            <ac:spMk id="5" creationId="{B7959B58-C4A6-932F-63F7-99D2A39CF149}"/>
          </ac:spMkLst>
        </pc:spChg>
        <pc:spChg chg="add del mod ord">
          <ac:chgData name="Brecht Nys" userId="8e187b20a541708e" providerId="LiveId" clId="{4A27F2B9-7F46-4FBC-8156-151BC2D45A35}" dt="2023-04-10T21:13:37.416" v="52" actId="478"/>
          <ac:spMkLst>
            <pc:docMk/>
            <pc:sldMk cId="500926383" sldId="850"/>
            <ac:spMk id="6" creationId="{8BF09E18-0A30-EA1C-3742-06D22133B092}"/>
          </ac:spMkLst>
        </pc:spChg>
      </pc:sldChg>
      <pc:sldChg chg="addSp delSp modSp add mod">
        <pc:chgData name="Brecht Nys" userId="8e187b20a541708e" providerId="LiveId" clId="{4A27F2B9-7F46-4FBC-8156-151BC2D45A35}" dt="2023-04-10T22:18:08.370" v="433" actId="1076"/>
        <pc:sldMkLst>
          <pc:docMk/>
          <pc:sldMk cId="236118157" sldId="851"/>
        </pc:sldMkLst>
        <pc:spChg chg="del">
          <ac:chgData name="Brecht Nys" userId="8e187b20a541708e" providerId="LiveId" clId="{4A27F2B9-7F46-4FBC-8156-151BC2D45A35}" dt="2023-04-10T22:09:04.198" v="95" actId="478"/>
          <ac:spMkLst>
            <pc:docMk/>
            <pc:sldMk cId="236118157" sldId="851"/>
            <ac:spMk id="3" creationId="{307BBE8E-1395-24F0-2B6E-BDD6C71E5DD7}"/>
          </ac:spMkLst>
        </pc:spChg>
        <pc:spChg chg="add mod ord">
          <ac:chgData name="Brecht Nys" userId="8e187b20a541708e" providerId="LiveId" clId="{4A27F2B9-7F46-4FBC-8156-151BC2D45A35}" dt="2023-04-10T22:15:00.699" v="212" actId="14100"/>
          <ac:spMkLst>
            <pc:docMk/>
            <pc:sldMk cId="236118157" sldId="851"/>
            <ac:spMk id="5" creationId="{DA04FD72-F5B6-31CD-C882-04E8AFF8131A}"/>
          </ac:spMkLst>
        </pc:spChg>
        <pc:spChg chg="add mod">
          <ac:chgData name="Brecht Nys" userId="8e187b20a541708e" providerId="LiveId" clId="{4A27F2B9-7F46-4FBC-8156-151BC2D45A35}" dt="2023-04-10T22:15:44.791" v="224" actId="313"/>
          <ac:spMkLst>
            <pc:docMk/>
            <pc:sldMk cId="236118157" sldId="851"/>
            <ac:spMk id="9" creationId="{1E54DB9E-397F-566F-B44A-F3D2038691F5}"/>
          </ac:spMkLst>
        </pc:spChg>
        <pc:spChg chg="mod">
          <ac:chgData name="Brecht Nys" userId="8e187b20a541708e" providerId="LiveId" clId="{4A27F2B9-7F46-4FBC-8156-151BC2D45A35}" dt="2023-04-10T22:15:22.156" v="218" actId="14100"/>
          <ac:spMkLst>
            <pc:docMk/>
            <pc:sldMk cId="236118157" sldId="851"/>
            <ac:spMk id="10" creationId="{69C24F2A-80FB-A4C8-4845-7634C6D7F389}"/>
          </ac:spMkLst>
        </pc:spChg>
        <pc:picChg chg="add mod">
          <ac:chgData name="Brecht Nys" userId="8e187b20a541708e" providerId="LiveId" clId="{4A27F2B9-7F46-4FBC-8156-151BC2D45A35}" dt="2023-04-10T22:18:08.370" v="433" actId="1076"/>
          <ac:picMkLst>
            <pc:docMk/>
            <pc:sldMk cId="236118157" sldId="851"/>
            <ac:picMk id="6" creationId="{A825885E-0650-524B-02C6-A4401DEA0D92}"/>
          </ac:picMkLst>
        </pc:picChg>
        <pc:picChg chg="add mod">
          <ac:chgData name="Brecht Nys" userId="8e187b20a541708e" providerId="LiveId" clId="{4A27F2B9-7F46-4FBC-8156-151BC2D45A35}" dt="2023-04-10T22:18:08.370" v="433" actId="1076"/>
          <ac:picMkLst>
            <pc:docMk/>
            <pc:sldMk cId="236118157" sldId="851"/>
            <ac:picMk id="7" creationId="{9FB10DD9-7853-9D47-9CB8-163ED24A7548}"/>
          </ac:picMkLst>
        </pc:picChg>
        <pc:picChg chg="add mod">
          <ac:chgData name="Brecht Nys" userId="8e187b20a541708e" providerId="LiveId" clId="{4A27F2B9-7F46-4FBC-8156-151BC2D45A35}" dt="2023-04-10T22:18:08.370" v="433" actId="1076"/>
          <ac:picMkLst>
            <pc:docMk/>
            <pc:sldMk cId="236118157" sldId="851"/>
            <ac:picMk id="8" creationId="{2483613A-72E1-BE75-711D-DE56C44CA0B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CD168A-C781-4C6D-A949-C2D13F8CD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Myriad for Rabobank" panose="020B0503030403020204" pitchFamily="34" charset="0"/>
            </a:endParaRPr>
          </a:p>
        </p:txBody>
      </p:sp>
      <p:sp>
        <p:nvSpPr>
          <p:cNvPr id="3" name="Date Placeholder 2">
            <a:extLst>
              <a:ext uri="{FF2B5EF4-FFF2-40B4-BE49-F238E27FC236}">
                <a16:creationId xmlns:a16="http://schemas.microsoft.com/office/drawing/2014/main" id="{B99A8A4A-56D9-4F3C-B5A1-C3F58ADDC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99FBBC-7A2B-4402-888D-D94593E352F2}" type="datetimeFigureOut">
              <a:rPr lang="en-US" smtClean="0">
                <a:latin typeface="Myriad for Rabobank" panose="020B0503030403020204" pitchFamily="34" charset="0"/>
              </a:rPr>
              <a:t>4/10/2023</a:t>
            </a:fld>
            <a:endParaRPr lang="en-US">
              <a:latin typeface="Myriad for Rabobank" panose="020B0503030403020204" pitchFamily="34" charset="0"/>
            </a:endParaRPr>
          </a:p>
        </p:txBody>
      </p:sp>
      <p:sp>
        <p:nvSpPr>
          <p:cNvPr id="4" name="Footer Placeholder 3">
            <a:extLst>
              <a:ext uri="{FF2B5EF4-FFF2-40B4-BE49-F238E27FC236}">
                <a16:creationId xmlns:a16="http://schemas.microsoft.com/office/drawing/2014/main" id="{A5901F49-8CD1-43A4-BA0A-8CE42E9E23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Myriad for Rabobank" panose="020B0503030403020204" pitchFamily="34" charset="0"/>
            </a:endParaRPr>
          </a:p>
        </p:txBody>
      </p:sp>
      <p:sp>
        <p:nvSpPr>
          <p:cNvPr id="5" name="Slide Number Placeholder 4">
            <a:extLst>
              <a:ext uri="{FF2B5EF4-FFF2-40B4-BE49-F238E27FC236}">
                <a16:creationId xmlns:a16="http://schemas.microsoft.com/office/drawing/2014/main" id="{114580E8-58D4-4241-9610-651662AF82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B7FE92-BCEA-47E7-9617-D4352300F5D1}" type="slidenum">
              <a:rPr lang="en-US" smtClean="0">
                <a:latin typeface="Myriad for Rabobank" panose="020B0503030403020204" pitchFamily="34" charset="0"/>
              </a:rPr>
              <a:t>‹#›</a:t>
            </a:fld>
            <a:endParaRPr lang="en-US">
              <a:latin typeface="Myriad for Rabobank" panose="020B0503030403020204" pitchFamily="34" charset="0"/>
            </a:endParaRPr>
          </a:p>
        </p:txBody>
      </p:sp>
    </p:spTree>
    <p:extLst>
      <p:ext uri="{BB962C8B-B14F-4D97-AF65-F5344CB8AC3E}">
        <p14:creationId xmlns:p14="http://schemas.microsoft.com/office/powerpoint/2010/main" val="3646051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yriad for Rabobank" panose="020B0503030403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yriad for Rabobank" panose="020B0503030403020204" pitchFamily="34" charset="0"/>
              </a:defRPr>
            </a:lvl1pPr>
          </a:lstStyle>
          <a:p>
            <a:fld id="{D8F9A3D8-C38A-42A8-8108-56D4525C9E97}" type="datetimeFigureOut">
              <a:rPr lang="en-GB" smtClean="0"/>
              <a:pPr/>
              <a:t>10/04/2023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yriad for Rabobank" panose="020B0503030403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yriad for Rabobank" panose="020B0503030403020204" pitchFamily="34" charset="0"/>
              </a:defRPr>
            </a:lvl1pPr>
          </a:lstStyle>
          <a:p>
            <a:fld id="{005444ED-21FE-41E2-990D-ED635B34E95A}" type="slidenum">
              <a:rPr lang="en-GB" smtClean="0"/>
              <a:pPr/>
              <a:t>‹#›</a:t>
            </a:fld>
            <a:endParaRPr lang="en-GB"/>
          </a:p>
        </p:txBody>
      </p:sp>
    </p:spTree>
    <p:extLst>
      <p:ext uri="{BB962C8B-B14F-4D97-AF65-F5344CB8AC3E}">
        <p14:creationId xmlns:p14="http://schemas.microsoft.com/office/powerpoint/2010/main" val="101361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yriad for Rabobank" panose="020B0503030403020204" pitchFamily="34" charset="0"/>
        <a:ea typeface="+mn-ea"/>
        <a:cs typeface="+mn-cs"/>
      </a:defRPr>
    </a:lvl1pPr>
    <a:lvl2pPr marL="457200" algn="l" defTabSz="914400" rtl="0" eaLnBrk="1" latinLnBrk="0" hangingPunct="1">
      <a:defRPr sz="1200" kern="1200">
        <a:solidFill>
          <a:schemeClr val="tx1"/>
        </a:solidFill>
        <a:latin typeface="Myriad for Rabobank" panose="020B0503030403020204" pitchFamily="34" charset="0"/>
        <a:ea typeface="+mn-ea"/>
        <a:cs typeface="+mn-cs"/>
      </a:defRPr>
    </a:lvl2pPr>
    <a:lvl3pPr marL="914400" algn="l" defTabSz="914400" rtl="0" eaLnBrk="1" latinLnBrk="0" hangingPunct="1">
      <a:defRPr sz="1200" kern="1200">
        <a:solidFill>
          <a:schemeClr val="tx1"/>
        </a:solidFill>
        <a:latin typeface="Myriad for Rabobank" panose="020B0503030403020204" pitchFamily="34" charset="0"/>
        <a:ea typeface="+mn-ea"/>
        <a:cs typeface="+mn-cs"/>
      </a:defRPr>
    </a:lvl3pPr>
    <a:lvl4pPr marL="1371600" algn="l" defTabSz="914400" rtl="0" eaLnBrk="1" latinLnBrk="0" hangingPunct="1">
      <a:defRPr sz="1200" kern="1200">
        <a:solidFill>
          <a:schemeClr val="tx1"/>
        </a:solidFill>
        <a:latin typeface="Myriad for Rabobank" panose="020B0503030403020204" pitchFamily="34" charset="0"/>
        <a:ea typeface="+mn-ea"/>
        <a:cs typeface="+mn-cs"/>
      </a:defRPr>
    </a:lvl4pPr>
    <a:lvl5pPr marL="1828800" algn="l" defTabSz="914400" rtl="0" eaLnBrk="1" latinLnBrk="0" hangingPunct="1">
      <a:defRPr sz="1200" kern="1200">
        <a:solidFill>
          <a:schemeClr val="tx1"/>
        </a:solidFill>
        <a:latin typeface="Myriad for Rabobank" panose="020B05030304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75" y="455613"/>
            <a:ext cx="6873875" cy="3867150"/>
          </a:xfrm>
        </p:spPr>
      </p:sp>
      <p:sp>
        <p:nvSpPr>
          <p:cNvPr id="5" name="Date Placeholder 4">
            <a:extLst>
              <a:ext uri="{FF2B5EF4-FFF2-40B4-BE49-F238E27FC236}">
                <a16:creationId xmlns:a16="http://schemas.microsoft.com/office/drawing/2014/main" id="{7554032D-B722-9849-9B5D-851F4D252356}"/>
              </a:ext>
            </a:extLst>
          </p:cNvPr>
          <p:cNvSpPr>
            <a:spLocks noGrp="1"/>
          </p:cNvSpPr>
          <p:nvPr>
            <p:ph type="dt" idx="1"/>
          </p:nvPr>
        </p:nvSpPr>
        <p:spPr/>
        <p:txBody>
          <a:bodyPr/>
          <a:lstStyle/>
          <a:p>
            <a:fld id="{90269B98-0EB3-3C41-BC4B-07A2AA69D85F}" type="datetime3">
              <a:rPr lang="en-US" smtClean="0"/>
              <a:t>10 April 2023</a:t>
            </a:fld>
            <a:endParaRPr lang="en-US" dirty="0"/>
          </a:p>
        </p:txBody>
      </p:sp>
      <p:sp>
        <p:nvSpPr>
          <p:cNvPr id="8" name="Notes Placeholder 7">
            <a:extLst>
              <a:ext uri="{FF2B5EF4-FFF2-40B4-BE49-F238E27FC236}">
                <a16:creationId xmlns:a16="http://schemas.microsoft.com/office/drawing/2014/main" id="{B535E763-4C05-2841-9165-2E7CA2F25875}"/>
              </a:ext>
            </a:extLst>
          </p:cNvPr>
          <p:cNvSpPr>
            <a:spLocks noGrp="1"/>
          </p:cNvSpPr>
          <p:nvPr>
            <p:ph type="body" sz="quarter" idx="3"/>
          </p:nvPr>
        </p:nvSpPr>
        <p:spPr/>
        <p:txBody>
          <a:bodyPr/>
          <a:lstStyle/>
          <a:p>
            <a:pPr lvl="1"/>
            <a:endParaRPr lang="en-US" dirty="0"/>
          </a:p>
        </p:txBody>
      </p:sp>
    </p:spTree>
    <p:extLst>
      <p:ext uri="{BB962C8B-B14F-4D97-AF65-F5344CB8AC3E}">
        <p14:creationId xmlns:p14="http://schemas.microsoft.com/office/powerpoint/2010/main" val="3934788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dirty="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362162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Narrow Box (Alternativ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25624"/>
            <a:ext cx="3891915"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7"/>
            <a:ext cx="2921932"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2996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and Colored Box">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2" name="Content Placeholder 2">
            <a:extLst>
              <a:ext uri="{FF2B5EF4-FFF2-40B4-BE49-F238E27FC236}">
                <a16:creationId xmlns:a16="http://schemas.microsoft.com/office/drawing/2014/main" id="{85A972DD-04C8-4185-AB1C-656E5DFFB344}"/>
              </a:ext>
            </a:extLst>
          </p:cNvPr>
          <p:cNvSpPr>
            <a:spLocks noGrp="1"/>
          </p:cNvSpPr>
          <p:nvPr>
            <p:ph idx="16"/>
          </p:nvPr>
        </p:nvSpPr>
        <p:spPr>
          <a:xfrm>
            <a:off x="6454140" y="2182368"/>
            <a:ext cx="5101123" cy="3898800"/>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2" name="Text Placeholder 21">
            <a:extLst>
              <a:ext uri="{FF2B5EF4-FFF2-40B4-BE49-F238E27FC236}">
                <a16:creationId xmlns:a16="http://schemas.microsoft.com/office/drawing/2014/main" id="{5CFCD660-1620-4442-A26C-73FA68AA94D4}"/>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33" name="Text Placeholder 21">
            <a:extLst>
              <a:ext uri="{FF2B5EF4-FFF2-40B4-BE49-F238E27FC236}">
                <a16:creationId xmlns:a16="http://schemas.microsoft.com/office/drawing/2014/main" id="{CDF8DE94-B253-4726-8471-04FD17FB8541}"/>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82753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Grey Box">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3" name="Content Placeholder 2">
            <a:extLst>
              <a:ext uri="{FF2B5EF4-FFF2-40B4-BE49-F238E27FC236}">
                <a16:creationId xmlns:a16="http://schemas.microsoft.com/office/drawing/2014/main" id="{74A976B8-CE61-4FB8-8C5C-BC4EB029D43E}"/>
              </a:ext>
            </a:extLst>
          </p:cNvPr>
          <p:cNvSpPr>
            <a:spLocks noGrp="1"/>
          </p:cNvSpPr>
          <p:nvPr>
            <p:ph idx="14"/>
          </p:nvPr>
        </p:nvSpPr>
        <p:spPr>
          <a:xfrm>
            <a:off x="6457950" y="2182367"/>
            <a:ext cx="5097442"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Graphic 31">
            <a:extLst>
              <a:ext uri="{FF2B5EF4-FFF2-40B4-BE49-F238E27FC236}">
                <a16:creationId xmlns:a16="http://schemas.microsoft.com/office/drawing/2014/main" id="{5E3F27FA-ACB7-4406-B3FD-7077391C97E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281051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125133"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1825625"/>
            <a:ext cx="5097442"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0290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dirty="0"/>
          </a:p>
        </p:txBody>
      </p:sp>
      <p:sp>
        <p:nvSpPr>
          <p:cNvPr id="8" name="Content Placeholder 2">
            <a:extLst>
              <a:ext uri="{FF2B5EF4-FFF2-40B4-BE49-F238E27FC236}">
                <a16:creationId xmlns:a16="http://schemas.microsoft.com/office/drawing/2014/main" id="{08939D58-C1C0-4B9D-A773-F0B720E58C4D}"/>
              </a:ext>
            </a:extLst>
          </p:cNvPr>
          <p:cNvSpPr>
            <a:spLocks noGrp="1"/>
          </p:cNvSpPr>
          <p:nvPr>
            <p:ph idx="15"/>
          </p:nvPr>
        </p:nvSpPr>
        <p:spPr>
          <a:xfrm>
            <a:off x="6457268" y="1825624"/>
            <a:ext cx="5098123" cy="375320"/>
          </a:xfrm>
        </p:spPr>
        <p:txBody>
          <a:bodyPr/>
          <a:lstStyle>
            <a:lvl1pPr>
              <a:defRPr sz="1800">
                <a:solidFill>
                  <a:schemeClr val="accent1"/>
                </a:solidFill>
                <a:latin typeface="+mj-lt"/>
              </a:defRPr>
            </a:lvl1pPr>
          </a:lstStyle>
          <a:p>
            <a:pPr lvl="0"/>
            <a:r>
              <a:rPr lang="en-GB"/>
              <a:t>Click to edit Master text styles</a:t>
            </a:r>
          </a:p>
        </p:txBody>
      </p:sp>
      <p:sp>
        <p:nvSpPr>
          <p:cNvPr id="11" name="Content Placeholder 2">
            <a:extLst>
              <a:ext uri="{FF2B5EF4-FFF2-40B4-BE49-F238E27FC236}">
                <a16:creationId xmlns:a16="http://schemas.microsoft.com/office/drawing/2014/main" id="{94A1DAE0-8692-45F3-9DEA-569FA656A87F}"/>
              </a:ext>
            </a:extLst>
          </p:cNvPr>
          <p:cNvSpPr>
            <a:spLocks noGrp="1"/>
          </p:cNvSpPr>
          <p:nvPr>
            <p:ph idx="16"/>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EEABFBE-4C78-4351-96C2-D3FF80754D72}"/>
              </a:ext>
            </a:extLst>
          </p:cNvPr>
          <p:cNvSpPr>
            <a:spLocks noGrp="1"/>
          </p:cNvSpPr>
          <p:nvPr>
            <p:ph idx="17"/>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13" name="Content Placeholder 2">
            <a:extLst>
              <a:ext uri="{FF2B5EF4-FFF2-40B4-BE49-F238E27FC236}">
                <a16:creationId xmlns:a16="http://schemas.microsoft.com/office/drawing/2014/main" id="{3E3567DA-7FDE-4F80-9417-1509A0DF8406}"/>
              </a:ext>
            </a:extLst>
          </p:cNvPr>
          <p:cNvSpPr>
            <a:spLocks noGrp="1"/>
          </p:cNvSpPr>
          <p:nvPr>
            <p:ph idx="18"/>
          </p:nvPr>
        </p:nvSpPr>
        <p:spPr>
          <a:xfrm>
            <a:off x="6455658"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7251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42A63B-AA5F-4310-89F4-A68488FAEAAE}"/>
              </a:ext>
            </a:extLst>
          </p:cNvPr>
          <p:cNvSpPr/>
          <p:nvPr userDrawn="1"/>
        </p:nvSpPr>
        <p:spPr>
          <a:xfrm>
            <a:off x="6346613"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D9875C34-4138-44AF-BA99-33CE682EC2D0}"/>
              </a:ext>
            </a:extLst>
          </p:cNvPr>
          <p:cNvSpPr/>
          <p:nvPr userDrawn="1"/>
        </p:nvSpPr>
        <p:spPr>
          <a:xfrm>
            <a:off x="605072"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87109" y="2127504"/>
            <a:ext cx="4471715"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B597999A-2D18-4A28-9241-389A5943B0E9}"/>
              </a:ext>
            </a:extLst>
          </p:cNvPr>
          <p:cNvSpPr>
            <a:spLocks noGrp="1"/>
          </p:cNvSpPr>
          <p:nvPr>
            <p:ph idx="14"/>
          </p:nvPr>
        </p:nvSpPr>
        <p:spPr>
          <a:xfrm>
            <a:off x="6724122" y="2127504"/>
            <a:ext cx="4485296"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7883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4" name="Content Placeholder 2">
            <a:extLst>
              <a:ext uri="{FF2B5EF4-FFF2-40B4-BE49-F238E27FC236}">
                <a16:creationId xmlns:a16="http://schemas.microsoft.com/office/drawing/2014/main" id="{E8756158-AD71-4657-B016-462F5BB6E563}"/>
              </a:ext>
            </a:extLst>
          </p:cNvPr>
          <p:cNvSpPr>
            <a:spLocks noGrp="1"/>
          </p:cNvSpPr>
          <p:nvPr>
            <p:ph idx="1"/>
          </p:nvPr>
        </p:nvSpPr>
        <p:spPr>
          <a:xfrm>
            <a:off x="636607"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Content Placeholder 2">
            <a:extLst>
              <a:ext uri="{FF2B5EF4-FFF2-40B4-BE49-F238E27FC236}">
                <a16:creationId xmlns:a16="http://schemas.microsoft.com/office/drawing/2014/main" id="{C2C4C67A-D1A2-432E-A3BA-95A33938C23A}"/>
              </a:ext>
            </a:extLst>
          </p:cNvPr>
          <p:cNvSpPr>
            <a:spLocks noGrp="1"/>
          </p:cNvSpPr>
          <p:nvPr>
            <p:ph idx="14"/>
          </p:nvPr>
        </p:nvSpPr>
        <p:spPr>
          <a:xfrm>
            <a:off x="6315078"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05988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8" name="Content Placeholder 2">
            <a:extLst>
              <a:ext uri="{FF2B5EF4-FFF2-40B4-BE49-F238E27FC236}">
                <a16:creationId xmlns:a16="http://schemas.microsoft.com/office/drawing/2014/main" id="{3783E246-0A6D-435E-AB64-DE73CC473C73}"/>
              </a:ext>
            </a:extLst>
          </p:cNvPr>
          <p:cNvSpPr>
            <a:spLocks noGrp="1"/>
          </p:cNvSpPr>
          <p:nvPr>
            <p:ph idx="14"/>
          </p:nvPr>
        </p:nvSpPr>
        <p:spPr>
          <a:xfrm>
            <a:off x="4421529"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Content Placeholder 2">
            <a:extLst>
              <a:ext uri="{FF2B5EF4-FFF2-40B4-BE49-F238E27FC236}">
                <a16:creationId xmlns:a16="http://schemas.microsoft.com/office/drawing/2014/main" id="{6C8E1D9C-8333-47AB-B804-C0ADB8A33E24}"/>
              </a:ext>
            </a:extLst>
          </p:cNvPr>
          <p:cNvSpPr>
            <a:spLocks noGrp="1"/>
          </p:cNvSpPr>
          <p:nvPr>
            <p:ph idx="15"/>
          </p:nvPr>
        </p:nvSpPr>
        <p:spPr>
          <a:xfrm>
            <a:off x="820645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2124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B9A0A47F-AD57-4033-8D82-347C1FB4D71F}"/>
              </a:ext>
            </a:extLst>
          </p:cNvPr>
          <p:cNvSpPr>
            <a:spLocks noGrp="1"/>
          </p:cNvSpPr>
          <p:nvPr>
            <p:ph idx="17"/>
          </p:nvPr>
        </p:nvSpPr>
        <p:spPr>
          <a:xfrm>
            <a:off x="442152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4" name="Content Placeholder 2">
            <a:extLst>
              <a:ext uri="{FF2B5EF4-FFF2-40B4-BE49-F238E27FC236}">
                <a16:creationId xmlns:a16="http://schemas.microsoft.com/office/drawing/2014/main" id="{BD8CF2BB-201D-4025-8DDF-AA1705822F3F}"/>
              </a:ext>
            </a:extLst>
          </p:cNvPr>
          <p:cNvSpPr>
            <a:spLocks noGrp="1"/>
          </p:cNvSpPr>
          <p:nvPr>
            <p:ph idx="19"/>
          </p:nvPr>
        </p:nvSpPr>
        <p:spPr>
          <a:xfrm>
            <a:off x="60959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5" name="Content Placeholder 2">
            <a:extLst>
              <a:ext uri="{FF2B5EF4-FFF2-40B4-BE49-F238E27FC236}">
                <a16:creationId xmlns:a16="http://schemas.microsoft.com/office/drawing/2014/main" id="{DC7F1298-04B9-4212-9456-F9BBB830EFA5}"/>
              </a:ext>
            </a:extLst>
          </p:cNvPr>
          <p:cNvSpPr>
            <a:spLocks noGrp="1"/>
          </p:cNvSpPr>
          <p:nvPr>
            <p:ph idx="20"/>
          </p:nvPr>
        </p:nvSpPr>
        <p:spPr>
          <a:xfrm>
            <a:off x="8206450" y="1825624"/>
            <a:ext cx="3345180" cy="375320"/>
          </a:xfrm>
        </p:spPr>
        <p:txBody>
          <a:bodyPr/>
          <a:lstStyle>
            <a:lvl1pPr>
              <a:defRPr sz="1800">
                <a:solidFill>
                  <a:schemeClr val="accent1"/>
                </a:solidFill>
                <a:latin typeface="+mj-lt"/>
              </a:defRPr>
            </a:lvl1pPr>
          </a:lstStyle>
          <a:p>
            <a:pPr lvl="0"/>
            <a:r>
              <a:rPr lang="en-GB"/>
              <a:t>Click to edit Master text styles</a:t>
            </a:r>
          </a:p>
        </p:txBody>
      </p:sp>
      <p:sp>
        <p:nvSpPr>
          <p:cNvPr id="17" name="Content Placeholder 2">
            <a:extLst>
              <a:ext uri="{FF2B5EF4-FFF2-40B4-BE49-F238E27FC236}">
                <a16:creationId xmlns:a16="http://schemas.microsoft.com/office/drawing/2014/main" id="{B81F54A8-411B-454E-87AD-0DFEE36CE113}"/>
              </a:ext>
            </a:extLst>
          </p:cNvPr>
          <p:cNvSpPr>
            <a:spLocks noGrp="1"/>
          </p:cNvSpPr>
          <p:nvPr>
            <p:ph idx="16"/>
          </p:nvPr>
        </p:nvSpPr>
        <p:spPr>
          <a:xfrm>
            <a:off x="609601"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Content Placeholder 2">
            <a:extLst>
              <a:ext uri="{FF2B5EF4-FFF2-40B4-BE49-F238E27FC236}">
                <a16:creationId xmlns:a16="http://schemas.microsoft.com/office/drawing/2014/main" id="{61200BA5-1CE1-435B-8EFF-1665476A973B}"/>
              </a:ext>
            </a:extLst>
          </p:cNvPr>
          <p:cNvSpPr>
            <a:spLocks noGrp="1"/>
          </p:cNvSpPr>
          <p:nvPr>
            <p:ph idx="21"/>
          </p:nvPr>
        </p:nvSpPr>
        <p:spPr>
          <a:xfrm>
            <a:off x="4425292" y="2182367"/>
            <a:ext cx="3345179"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Content Placeholder 2">
            <a:extLst>
              <a:ext uri="{FF2B5EF4-FFF2-40B4-BE49-F238E27FC236}">
                <a16:creationId xmlns:a16="http://schemas.microsoft.com/office/drawing/2014/main" id="{3EFF0397-128F-4901-B941-AE13693CD01C}"/>
              </a:ext>
            </a:extLst>
          </p:cNvPr>
          <p:cNvSpPr>
            <a:spLocks noGrp="1"/>
          </p:cNvSpPr>
          <p:nvPr>
            <p:ph idx="22"/>
          </p:nvPr>
        </p:nvSpPr>
        <p:spPr>
          <a:xfrm>
            <a:off x="8202688"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46989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A20301-7BF6-45FC-B9CD-8A1BE1F02F4F}"/>
              </a:ext>
            </a:extLst>
          </p:cNvPr>
          <p:cNvSpPr/>
          <p:nvPr userDrawn="1"/>
        </p:nvSpPr>
        <p:spPr>
          <a:xfrm>
            <a:off x="4367063"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a:extLst>
              <a:ext uri="{FF2B5EF4-FFF2-40B4-BE49-F238E27FC236}">
                <a16:creationId xmlns:a16="http://schemas.microsoft.com/office/drawing/2014/main" id="{C821B77C-2931-4152-AACB-E2B2E85FB18F}"/>
              </a:ext>
            </a:extLst>
          </p:cNvPr>
          <p:cNvSpPr/>
          <p:nvPr userDrawn="1"/>
        </p:nvSpPr>
        <p:spPr>
          <a:xfrm>
            <a:off x="820645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7554ABDE-2DDB-4540-9685-AC7E89D5D478}"/>
              </a:ext>
            </a:extLst>
          </p:cNvPr>
          <p:cNvSpPr/>
          <p:nvPr userDrawn="1"/>
        </p:nvSpPr>
        <p:spPr>
          <a:xfrm>
            <a:off x="60960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29321" y="2133600"/>
            <a:ext cx="2718784"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DE225212-B380-442C-9723-F285DE7F0C43}"/>
              </a:ext>
            </a:extLst>
          </p:cNvPr>
          <p:cNvSpPr>
            <a:spLocks noGrp="1"/>
          </p:cNvSpPr>
          <p:nvPr>
            <p:ph idx="16"/>
          </p:nvPr>
        </p:nvSpPr>
        <p:spPr>
          <a:xfrm>
            <a:off x="4667974" y="2133600"/>
            <a:ext cx="2718786"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2BC0A4C-EFCC-4DCE-95E4-FE5B17BA5D36}"/>
              </a:ext>
            </a:extLst>
          </p:cNvPr>
          <p:cNvSpPr>
            <a:spLocks noGrp="1"/>
          </p:cNvSpPr>
          <p:nvPr>
            <p:ph idx="17"/>
          </p:nvPr>
        </p:nvSpPr>
        <p:spPr>
          <a:xfrm>
            <a:off x="8512123" y="2133600"/>
            <a:ext cx="2723548"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048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9" name="Graphic 8">
            <a:extLst>
              <a:ext uri="{FF2B5EF4-FFF2-40B4-BE49-F238E27FC236}">
                <a16:creationId xmlns:a16="http://schemas.microsoft.com/office/drawing/2014/main" id="{0DE39196-8121-4E1D-9D8A-F9B53D6A166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17650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7" name="Content Placeholder 2">
            <a:extLst>
              <a:ext uri="{FF2B5EF4-FFF2-40B4-BE49-F238E27FC236}">
                <a16:creationId xmlns:a16="http://schemas.microsoft.com/office/drawing/2014/main" id="{099C9476-3691-4CC7-AFA3-88F40B48B82A}"/>
              </a:ext>
            </a:extLst>
          </p:cNvPr>
          <p:cNvSpPr>
            <a:spLocks noGrp="1"/>
          </p:cNvSpPr>
          <p:nvPr>
            <p:ph idx="16"/>
          </p:nvPr>
        </p:nvSpPr>
        <p:spPr>
          <a:xfrm>
            <a:off x="636607"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Content Placeholder 2">
            <a:extLst>
              <a:ext uri="{FF2B5EF4-FFF2-40B4-BE49-F238E27FC236}">
                <a16:creationId xmlns:a16="http://schemas.microsoft.com/office/drawing/2014/main" id="{15969B9E-9D7C-4D77-B471-CFA2D5594B94}"/>
              </a:ext>
            </a:extLst>
          </p:cNvPr>
          <p:cNvSpPr>
            <a:spLocks noGrp="1"/>
          </p:cNvSpPr>
          <p:nvPr>
            <p:ph idx="17"/>
          </p:nvPr>
        </p:nvSpPr>
        <p:spPr>
          <a:xfrm>
            <a:off x="4421528"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Content Placeholder 2">
            <a:extLst>
              <a:ext uri="{FF2B5EF4-FFF2-40B4-BE49-F238E27FC236}">
                <a16:creationId xmlns:a16="http://schemas.microsoft.com/office/drawing/2014/main" id="{703F6A5C-0D68-49D8-81DF-34D57D7C64E5}"/>
              </a:ext>
            </a:extLst>
          </p:cNvPr>
          <p:cNvSpPr>
            <a:spLocks noGrp="1"/>
          </p:cNvSpPr>
          <p:nvPr>
            <p:ph idx="18"/>
          </p:nvPr>
        </p:nvSpPr>
        <p:spPr>
          <a:xfrm>
            <a:off x="8206449"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120833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parating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20640637-DF11-4206-9480-6EC6634A1FEB}"/>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lvl1pPr>
              <a:defRPr>
                <a:solidFill>
                  <a:schemeClr val="bg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3" name="Text Placeholder 21">
            <a:extLst>
              <a:ext uri="{FF2B5EF4-FFF2-40B4-BE49-F238E27FC236}">
                <a16:creationId xmlns:a16="http://schemas.microsoft.com/office/drawing/2014/main" id="{93B95CED-B9A6-43D3-B7B0-138C0E34B43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4" name="Text Placeholder 21">
            <a:extLst>
              <a:ext uri="{FF2B5EF4-FFF2-40B4-BE49-F238E27FC236}">
                <a16:creationId xmlns:a16="http://schemas.microsoft.com/office/drawing/2014/main" id="{31CC5EE8-76F7-4A50-B2BA-45FEA3842ECE}"/>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5688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Picture">
    <p:bg>
      <p:bgPr>
        <a:solidFill>
          <a:schemeClr val="accent1"/>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B3712A61-E9E2-4785-BF56-506FDD1FC314}"/>
              </a:ext>
            </a:extLst>
          </p:cNvPr>
          <p:cNvSpPr/>
          <p:nvPr userDrawn="1"/>
        </p:nvSpPr>
        <p:spPr>
          <a:xfrm>
            <a:off x="-74864" y="-4329"/>
            <a:ext cx="6162926" cy="6862507"/>
          </a:xfrm>
          <a:custGeom>
            <a:avLst/>
            <a:gdLst>
              <a:gd name="connsiteX0" fmla="*/ 4485905 w 6162926"/>
              <a:gd name="connsiteY0" fmla="*/ 0 h 6862507"/>
              <a:gd name="connsiteX1" fmla="*/ 6162926 w 6162926"/>
              <a:gd name="connsiteY1" fmla="*/ 0 h 6862507"/>
              <a:gd name="connsiteX2" fmla="*/ 6068048 w 6162926"/>
              <a:gd name="connsiteY2" fmla="*/ 185738 h 6862507"/>
              <a:gd name="connsiteX3" fmla="*/ 5784228 w 6162926"/>
              <a:gd name="connsiteY3" fmla="*/ 874354 h 6862507"/>
              <a:gd name="connsiteX4" fmla="*/ 5745003 w 6162926"/>
              <a:gd name="connsiteY4" fmla="*/ 995685 h 6862507"/>
              <a:gd name="connsiteX5" fmla="*/ 5729397 w 6162926"/>
              <a:gd name="connsiteY5" fmla="*/ 1038632 h 6862507"/>
              <a:gd name="connsiteX6" fmla="*/ 5705856 w 6162926"/>
              <a:gd name="connsiteY6" fmla="*/ 1116773 h 6862507"/>
              <a:gd name="connsiteX7" fmla="*/ 5667005 w 6162926"/>
              <a:gd name="connsiteY7" fmla="*/ 1236946 h 6862507"/>
              <a:gd name="connsiteX8" fmla="*/ 5637680 w 6162926"/>
              <a:gd name="connsiteY8" fmla="*/ 1343070 h 6862507"/>
              <a:gd name="connsiteX9" fmla="*/ 5616212 w 6162926"/>
              <a:gd name="connsiteY9" fmla="*/ 1414330 h 6862507"/>
              <a:gd name="connsiteX10" fmla="*/ 5603452 w 6162926"/>
              <a:gd name="connsiteY10" fmla="*/ 1466937 h 6862507"/>
              <a:gd name="connsiteX11" fmla="*/ 5595209 w 6162926"/>
              <a:gd name="connsiteY11" fmla="*/ 1496767 h 6862507"/>
              <a:gd name="connsiteX12" fmla="*/ 5532423 w 6162926"/>
              <a:gd name="connsiteY12" fmla="*/ 1758852 h 6862507"/>
              <a:gd name="connsiteX13" fmla="*/ 5531251 w 6162926"/>
              <a:gd name="connsiteY13" fmla="*/ 1764614 h 6862507"/>
              <a:gd name="connsiteX14" fmla="*/ 5521762 w 6162926"/>
              <a:gd name="connsiteY14" fmla="*/ 1803738 h 6862507"/>
              <a:gd name="connsiteX15" fmla="*/ 5505040 w 6162926"/>
              <a:gd name="connsiteY15" fmla="*/ 1893480 h 6862507"/>
              <a:gd name="connsiteX16" fmla="*/ 5478703 w 6162926"/>
              <a:gd name="connsiteY16" fmla="*/ 2022962 h 6862507"/>
              <a:gd name="connsiteX17" fmla="*/ 5458780 w 6162926"/>
              <a:gd name="connsiteY17" fmla="*/ 2141743 h 6862507"/>
              <a:gd name="connsiteX18" fmla="*/ 5446869 w 6162926"/>
              <a:gd name="connsiteY18" fmla="*/ 2205663 h 6862507"/>
              <a:gd name="connsiteX19" fmla="*/ 5442490 w 6162926"/>
              <a:gd name="connsiteY19" fmla="*/ 2238863 h 6862507"/>
              <a:gd name="connsiteX20" fmla="*/ 5434104 w 6162926"/>
              <a:gd name="connsiteY20" fmla="*/ 2288858 h 6862507"/>
              <a:gd name="connsiteX21" fmla="*/ 4718367 w 6162926"/>
              <a:gd name="connsiteY21" fmla="*/ 1123248 h 6862507"/>
              <a:gd name="connsiteX22" fmla="*/ 4503324 w 6162926"/>
              <a:gd name="connsiteY22" fmla="*/ 186795 h 6862507"/>
              <a:gd name="connsiteX23" fmla="*/ 0 w 6162926"/>
              <a:gd name="connsiteY23" fmla="*/ 0 h 6862507"/>
              <a:gd name="connsiteX24" fmla="*/ 4454089 w 6162926"/>
              <a:gd name="connsiteY24" fmla="*/ 0 h 6862507"/>
              <a:gd name="connsiteX25" fmla="*/ 4475713 w 6162926"/>
              <a:gd name="connsiteY25" fmla="*/ 221627 h 6862507"/>
              <a:gd name="connsiteX26" fmla="*/ 4685818 w 6162926"/>
              <a:gd name="connsiteY26" fmla="*/ 1134432 h 6862507"/>
              <a:gd name="connsiteX27" fmla="*/ 5427864 w 6162926"/>
              <a:gd name="connsiteY27" fmla="*/ 2331219 h 6862507"/>
              <a:gd name="connsiteX28" fmla="*/ 5436803 w 6162926"/>
              <a:gd name="connsiteY28" fmla="*/ 4722591 h 6862507"/>
              <a:gd name="connsiteX29" fmla="*/ 6025482 w 6162926"/>
              <a:gd name="connsiteY29" fmla="*/ 6670561 h 6862507"/>
              <a:gd name="connsiteX30" fmla="*/ 6126314 w 6162926"/>
              <a:gd name="connsiteY30" fmla="*/ 6862507 h 6862507"/>
              <a:gd name="connsiteX31" fmla="*/ 0 w 6162926"/>
              <a:gd name="connsiteY31" fmla="*/ 6862507 h 686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62926" h="6862507">
                <a:moveTo>
                  <a:pt x="4485905" y="0"/>
                </a:moveTo>
                <a:lnTo>
                  <a:pt x="6162926" y="0"/>
                </a:lnTo>
                <a:lnTo>
                  <a:pt x="6068048" y="185738"/>
                </a:lnTo>
                <a:cubicBezTo>
                  <a:pt x="5962587" y="406957"/>
                  <a:pt x="5867901" y="636625"/>
                  <a:pt x="5784228" y="874354"/>
                </a:cubicBezTo>
                <a:lnTo>
                  <a:pt x="5745003" y="995685"/>
                </a:lnTo>
                <a:lnTo>
                  <a:pt x="5729397" y="1038632"/>
                </a:lnTo>
                <a:lnTo>
                  <a:pt x="5705856" y="1116773"/>
                </a:lnTo>
                <a:lnTo>
                  <a:pt x="5667005" y="1236946"/>
                </a:lnTo>
                <a:lnTo>
                  <a:pt x="5637680" y="1343070"/>
                </a:lnTo>
                <a:lnTo>
                  <a:pt x="5616212" y="1414330"/>
                </a:lnTo>
                <a:lnTo>
                  <a:pt x="5603452" y="1466937"/>
                </a:lnTo>
                <a:lnTo>
                  <a:pt x="5595209" y="1496767"/>
                </a:lnTo>
                <a:cubicBezTo>
                  <a:pt x="5572776" y="1583765"/>
                  <a:pt x="5551844" y="1671140"/>
                  <a:pt x="5532423" y="1758852"/>
                </a:cubicBezTo>
                <a:lnTo>
                  <a:pt x="5531251" y="1764614"/>
                </a:lnTo>
                <a:lnTo>
                  <a:pt x="5521762" y="1803738"/>
                </a:lnTo>
                <a:lnTo>
                  <a:pt x="5505040" y="1893480"/>
                </a:lnTo>
                <a:lnTo>
                  <a:pt x="5478703" y="2022962"/>
                </a:lnTo>
                <a:lnTo>
                  <a:pt x="5458780" y="2141743"/>
                </a:lnTo>
                <a:lnTo>
                  <a:pt x="5446869" y="2205663"/>
                </a:lnTo>
                <a:lnTo>
                  <a:pt x="5442490" y="2238863"/>
                </a:lnTo>
                <a:lnTo>
                  <a:pt x="5434104" y="2288858"/>
                </a:lnTo>
                <a:cubicBezTo>
                  <a:pt x="5107942" y="1962016"/>
                  <a:pt x="4862779" y="1562752"/>
                  <a:pt x="4718367" y="1123248"/>
                </a:cubicBezTo>
                <a:cubicBezTo>
                  <a:pt x="4614238" y="804618"/>
                  <a:pt x="4542511" y="492660"/>
                  <a:pt x="4503324" y="186795"/>
                </a:cubicBezTo>
                <a:close/>
                <a:moveTo>
                  <a:pt x="0" y="0"/>
                </a:moveTo>
                <a:lnTo>
                  <a:pt x="4454089" y="0"/>
                </a:lnTo>
                <a:lnTo>
                  <a:pt x="4475713" y="221627"/>
                </a:lnTo>
                <a:cubicBezTo>
                  <a:pt x="4515072" y="521660"/>
                  <a:pt x="4585136" y="826318"/>
                  <a:pt x="4685818" y="1134432"/>
                </a:cubicBezTo>
                <a:cubicBezTo>
                  <a:pt x="4834750" y="1587052"/>
                  <a:pt x="5089171" y="1997379"/>
                  <a:pt x="5427864" y="2331219"/>
                </a:cubicBezTo>
                <a:cubicBezTo>
                  <a:pt x="5313370" y="3124423"/>
                  <a:pt x="5316389" y="3930285"/>
                  <a:pt x="5436803" y="4722591"/>
                </a:cubicBezTo>
                <a:cubicBezTo>
                  <a:pt x="5544736" y="5429281"/>
                  <a:pt x="5747139" y="6094007"/>
                  <a:pt x="6025482" y="6670561"/>
                </a:cubicBezTo>
                <a:lnTo>
                  <a:pt x="6126314" y="6862507"/>
                </a:lnTo>
                <a:lnTo>
                  <a:pt x="0" y="6862507"/>
                </a:lnTo>
                <a:close/>
              </a:path>
            </a:pathLst>
          </a:custGeom>
          <a:solidFill>
            <a:schemeClr val="bg1"/>
          </a:solidFill>
          <a:ln w="16739" cap="flat">
            <a:noFill/>
            <a:prstDash val="solid"/>
            <a:miter/>
          </a:ln>
        </p:spPr>
        <p:txBody>
          <a:bodyPr rtlCol="0" anchor="ctr">
            <a:noAutofit/>
          </a:bodyPr>
          <a:lstStyle/>
          <a:p>
            <a:endParaRPr lang="en-US"/>
          </a:p>
        </p:txBody>
      </p:sp>
      <p:sp>
        <p:nvSpPr>
          <p:cNvPr id="26" name="Picture Placeholder 25">
            <a:extLst>
              <a:ext uri="{FF2B5EF4-FFF2-40B4-BE49-F238E27FC236}">
                <a16:creationId xmlns:a16="http://schemas.microsoft.com/office/drawing/2014/main" id="{91EB24DA-6D15-4700-910D-C0BE2DBAFBC1}"/>
              </a:ext>
            </a:extLst>
          </p:cNvPr>
          <p:cNvSpPr>
            <a:spLocks noGrp="1"/>
          </p:cNvSpPr>
          <p:nvPr>
            <p:ph type="pic" sz="quarter" idx="14" hasCustomPrompt="1"/>
          </p:nvPr>
        </p:nvSpPr>
        <p:spPr>
          <a:xfrm>
            <a:off x="5279614" y="0"/>
            <a:ext cx="6912386" cy="6858000"/>
          </a:xfrm>
          <a:custGeom>
            <a:avLst/>
            <a:gdLst>
              <a:gd name="connsiteX0" fmla="*/ 3518 w 6912386"/>
              <a:gd name="connsiteY0" fmla="*/ 3862426 h 6858000"/>
              <a:gd name="connsiteX1" fmla="*/ 5761 w 6912386"/>
              <a:gd name="connsiteY1" fmla="*/ 3917802 h 6858000"/>
              <a:gd name="connsiteX2" fmla="*/ 4568 w 6912386"/>
              <a:gd name="connsiteY2" fmla="*/ 3902632 h 6858000"/>
              <a:gd name="connsiteX3" fmla="*/ 6651 w 6912386"/>
              <a:gd name="connsiteY3" fmla="*/ 3011487 h 6858000"/>
              <a:gd name="connsiteX4" fmla="*/ 0 w 6912386"/>
              <a:gd name="connsiteY4" fmla="*/ 3212933 h 6858000"/>
              <a:gd name="connsiteX5" fmla="*/ 4568 w 6912386"/>
              <a:gd name="connsiteY5" fmla="*/ 3037972 h 6858000"/>
              <a:gd name="connsiteX6" fmla="*/ 62923 w 6912386"/>
              <a:gd name="connsiteY6" fmla="*/ 2424724 h 6858000"/>
              <a:gd name="connsiteX7" fmla="*/ 24697 w 6912386"/>
              <a:gd name="connsiteY7" fmla="*/ 2782119 h 6858000"/>
              <a:gd name="connsiteX8" fmla="*/ 37878 w 6912386"/>
              <a:gd name="connsiteY8" fmla="*/ 2614586 h 6858000"/>
              <a:gd name="connsiteX9" fmla="*/ 104923 w 6912386"/>
              <a:gd name="connsiteY9" fmla="*/ 2358745 h 6858000"/>
              <a:gd name="connsiteX10" fmla="*/ 1797800 w 6912386"/>
              <a:gd name="connsiteY10" fmla="*/ 3303739 h 6858000"/>
              <a:gd name="connsiteX11" fmla="*/ 3614631 w 6912386"/>
              <a:gd name="connsiteY11" fmla="*/ 3532150 h 6858000"/>
              <a:gd name="connsiteX12" fmla="*/ 5433486 w 6912386"/>
              <a:gd name="connsiteY12" fmla="*/ 3223592 h 6858000"/>
              <a:gd name="connsiteX13" fmla="*/ 6814439 w 6912386"/>
              <a:gd name="connsiteY13" fmla="*/ 2598463 h 6858000"/>
              <a:gd name="connsiteX14" fmla="*/ 6912386 w 6912386"/>
              <a:gd name="connsiteY14" fmla="*/ 2535633 h 6858000"/>
              <a:gd name="connsiteX15" fmla="*/ 6912386 w 6912386"/>
              <a:gd name="connsiteY15" fmla="*/ 6858000 h 6858000"/>
              <a:gd name="connsiteX16" fmla="*/ 806446 w 6912386"/>
              <a:gd name="connsiteY16" fmla="*/ 6858000 h 6858000"/>
              <a:gd name="connsiteX17" fmla="*/ 770869 w 6912386"/>
              <a:gd name="connsiteY17" fmla="*/ 6794196 h 6858000"/>
              <a:gd name="connsiteX18" fmla="*/ 104923 w 6912386"/>
              <a:gd name="connsiteY18" fmla="*/ 2358745 h 6858000"/>
              <a:gd name="connsiteX19" fmla="*/ 177217 w 6912386"/>
              <a:gd name="connsiteY19" fmla="*/ 1758450 h 6858000"/>
              <a:gd name="connsiteX20" fmla="*/ 85820 w 6912386"/>
              <a:gd name="connsiteY20" fmla="*/ 2251143 h 6858000"/>
              <a:gd name="connsiteX21" fmla="*/ 92390 w 6912386"/>
              <a:gd name="connsiteY21" fmla="*/ 2201334 h 6858000"/>
              <a:gd name="connsiteX22" fmla="*/ 167283 w 6912386"/>
              <a:gd name="connsiteY22" fmla="*/ 1799409 h 6858000"/>
              <a:gd name="connsiteX23" fmla="*/ 296811 w 6912386"/>
              <a:gd name="connsiteY23" fmla="*/ 1293566 h 6858000"/>
              <a:gd name="connsiteX24" fmla="*/ 181716 w 6912386"/>
              <a:gd name="connsiteY24" fmla="*/ 1739902 h 6858000"/>
              <a:gd name="connsiteX25" fmla="*/ 261733 w 6912386"/>
              <a:gd name="connsiteY25" fmla="*/ 1410001 h 6858000"/>
              <a:gd name="connsiteX26" fmla="*/ 438727 w 6912386"/>
              <a:gd name="connsiteY26" fmla="*/ 858693 h 6858000"/>
              <a:gd name="connsiteX27" fmla="*/ 337166 w 6912386"/>
              <a:gd name="connsiteY27" fmla="*/ 1159615 h 6858000"/>
              <a:gd name="connsiteX28" fmla="*/ 374918 w 6912386"/>
              <a:gd name="connsiteY28" fmla="*/ 1034303 h 6858000"/>
              <a:gd name="connsiteX29" fmla="*/ 844835 w 6912386"/>
              <a:gd name="connsiteY29" fmla="*/ 0 h 6858000"/>
              <a:gd name="connsiteX30" fmla="*/ 6912386 w 6912386"/>
              <a:gd name="connsiteY30" fmla="*/ 0 h 6858000"/>
              <a:gd name="connsiteX31" fmla="*/ 6912386 w 6912386"/>
              <a:gd name="connsiteY31" fmla="*/ 2494142 h 6858000"/>
              <a:gd name="connsiteX32" fmla="*/ 6810598 w 6912386"/>
              <a:gd name="connsiteY32" fmla="*/ 2559489 h 6858000"/>
              <a:gd name="connsiteX33" fmla="*/ 5423030 w 6912386"/>
              <a:gd name="connsiteY33" fmla="*/ 3190041 h 6858000"/>
              <a:gd name="connsiteX34" fmla="*/ 1807243 w 6912386"/>
              <a:gd name="connsiteY34" fmla="*/ 3269849 h 6858000"/>
              <a:gd name="connsiteX35" fmla="*/ 110825 w 6912386"/>
              <a:gd name="connsiteY35" fmla="*/ 2315707 h 6858000"/>
              <a:gd name="connsiteX36" fmla="*/ 344738 w 6912386"/>
              <a:gd name="connsiteY36" fmla="*/ 1241597 h 6858000"/>
              <a:gd name="connsiteX37" fmla="*/ 772379 w 6912386"/>
              <a:gd name="connsiteY37" fmla="*/ 1377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912386" h="6858000">
                <a:moveTo>
                  <a:pt x="3518" y="3862426"/>
                </a:moveTo>
                <a:lnTo>
                  <a:pt x="5761" y="3917802"/>
                </a:lnTo>
                <a:lnTo>
                  <a:pt x="4568" y="3902632"/>
                </a:lnTo>
                <a:close/>
                <a:moveTo>
                  <a:pt x="6651" y="3011487"/>
                </a:moveTo>
                <a:lnTo>
                  <a:pt x="0" y="3212933"/>
                </a:lnTo>
                <a:lnTo>
                  <a:pt x="4568" y="3037972"/>
                </a:lnTo>
                <a:close/>
                <a:moveTo>
                  <a:pt x="62923" y="2424724"/>
                </a:moveTo>
                <a:lnTo>
                  <a:pt x="24697" y="2782119"/>
                </a:lnTo>
                <a:lnTo>
                  <a:pt x="37878" y="2614586"/>
                </a:lnTo>
                <a:close/>
                <a:moveTo>
                  <a:pt x="104923" y="2358745"/>
                </a:moveTo>
                <a:cubicBezTo>
                  <a:pt x="538514" y="2778460"/>
                  <a:pt x="1111577" y="3102100"/>
                  <a:pt x="1797800" y="3303739"/>
                </a:cubicBezTo>
                <a:cubicBezTo>
                  <a:pt x="2356863" y="3468099"/>
                  <a:pt x="2985241" y="3547061"/>
                  <a:pt x="3614631" y="3532150"/>
                </a:cubicBezTo>
                <a:cubicBezTo>
                  <a:pt x="4232587" y="3518255"/>
                  <a:pt x="4845248" y="3414318"/>
                  <a:pt x="5433486" y="3223592"/>
                </a:cubicBezTo>
                <a:cubicBezTo>
                  <a:pt x="5981061" y="3042922"/>
                  <a:pt x="6436210" y="2828478"/>
                  <a:pt x="6814439" y="2598463"/>
                </a:cubicBezTo>
                <a:lnTo>
                  <a:pt x="6912386" y="2535633"/>
                </a:lnTo>
                <a:lnTo>
                  <a:pt x="6912386" y="6858000"/>
                </a:lnTo>
                <a:lnTo>
                  <a:pt x="806446" y="6858000"/>
                </a:lnTo>
                <a:lnTo>
                  <a:pt x="770869" y="6794196"/>
                </a:lnTo>
                <a:cubicBezTo>
                  <a:pt x="130701" y="5560220"/>
                  <a:pt x="-114318" y="3926988"/>
                  <a:pt x="104923" y="2358745"/>
                </a:cubicBezTo>
                <a:close/>
                <a:moveTo>
                  <a:pt x="177217" y="1758450"/>
                </a:moveTo>
                <a:lnTo>
                  <a:pt x="85820" y="2251143"/>
                </a:lnTo>
                <a:lnTo>
                  <a:pt x="92390" y="2201334"/>
                </a:lnTo>
                <a:cubicBezTo>
                  <a:pt x="114003" y="2065405"/>
                  <a:pt x="139013" y="1931364"/>
                  <a:pt x="167283" y="1799409"/>
                </a:cubicBezTo>
                <a:close/>
                <a:moveTo>
                  <a:pt x="296811" y="1293566"/>
                </a:moveTo>
                <a:lnTo>
                  <a:pt x="181716" y="1739902"/>
                </a:lnTo>
                <a:lnTo>
                  <a:pt x="261733" y="1410001"/>
                </a:lnTo>
                <a:close/>
                <a:moveTo>
                  <a:pt x="438727" y="858693"/>
                </a:moveTo>
                <a:lnTo>
                  <a:pt x="337166" y="1159615"/>
                </a:lnTo>
                <a:lnTo>
                  <a:pt x="374918" y="1034303"/>
                </a:lnTo>
                <a:close/>
                <a:moveTo>
                  <a:pt x="844835" y="0"/>
                </a:moveTo>
                <a:lnTo>
                  <a:pt x="6912386" y="0"/>
                </a:lnTo>
                <a:lnTo>
                  <a:pt x="6912386" y="2494142"/>
                </a:lnTo>
                <a:lnTo>
                  <a:pt x="6810598" y="2559489"/>
                </a:lnTo>
                <a:cubicBezTo>
                  <a:pt x="6404413" y="2807894"/>
                  <a:pt x="5939975" y="3019495"/>
                  <a:pt x="5423030" y="3190041"/>
                </a:cubicBezTo>
                <a:cubicBezTo>
                  <a:pt x="4259031" y="3574850"/>
                  <a:pt x="2941224" y="3603317"/>
                  <a:pt x="1807243" y="3269849"/>
                </a:cubicBezTo>
                <a:cubicBezTo>
                  <a:pt x="1117141" y="3067024"/>
                  <a:pt x="542561" y="2741013"/>
                  <a:pt x="110825" y="2315707"/>
                </a:cubicBezTo>
                <a:cubicBezTo>
                  <a:pt x="163106" y="1952503"/>
                  <a:pt x="241275" y="1593546"/>
                  <a:pt x="344738" y="1241597"/>
                </a:cubicBezTo>
                <a:cubicBezTo>
                  <a:pt x="459619" y="852785"/>
                  <a:pt x="602739" y="484216"/>
                  <a:pt x="772379" y="137706"/>
                </a:cubicBezTo>
                <a:close/>
              </a:path>
            </a:pathLst>
          </a:cu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dirty="0"/>
          </a:p>
        </p:txBody>
      </p:sp>
      <p:sp>
        <p:nvSpPr>
          <p:cNvPr id="27" name="Text Placeholder 21">
            <a:extLst>
              <a:ext uri="{FF2B5EF4-FFF2-40B4-BE49-F238E27FC236}">
                <a16:creationId xmlns:a16="http://schemas.microsoft.com/office/drawing/2014/main" id="{FD0E20D7-71DE-4793-9AB1-96EA2776F8C8}"/>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44A0F315-9FFD-48A3-ABBB-761872DC1980}"/>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6757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with Pictur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63D145-9570-439A-AF4E-3F0A8CE63BFD}"/>
              </a:ext>
            </a:extLst>
          </p:cNvPr>
          <p:cNvSpPr/>
          <p:nvPr userDrawn="1"/>
        </p:nvSpPr>
        <p:spPr>
          <a:xfrm>
            <a:off x="-74864" y="0"/>
            <a:ext cx="6170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a:p>
        </p:txBody>
      </p:sp>
      <p:sp>
        <p:nvSpPr>
          <p:cNvPr id="13" name="Picture Placeholder 12">
            <a:extLst>
              <a:ext uri="{FF2B5EF4-FFF2-40B4-BE49-F238E27FC236}">
                <a16:creationId xmlns:a16="http://schemas.microsoft.com/office/drawing/2014/main" id="{E8398221-5A25-4A8D-8F58-2E6809428F4B}"/>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0" name="Text Placeholder 21">
            <a:extLst>
              <a:ext uri="{FF2B5EF4-FFF2-40B4-BE49-F238E27FC236}">
                <a16:creationId xmlns:a16="http://schemas.microsoft.com/office/drawing/2014/main" id="{667F89F9-3CE8-4E08-9B57-CB5F65797AC9}"/>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1" name="Text Placeholder 21">
            <a:extLst>
              <a:ext uri="{FF2B5EF4-FFF2-40B4-BE49-F238E27FC236}">
                <a16:creationId xmlns:a16="http://schemas.microsoft.com/office/drawing/2014/main" id="{B731A0C5-A536-445A-8805-8BA49FB2739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80687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4" name="Text Placeholder 3">
            <a:extLst>
              <a:ext uri="{FF2B5EF4-FFF2-40B4-BE49-F238E27FC236}">
                <a16:creationId xmlns:a16="http://schemas.microsoft.com/office/drawing/2014/main" id="{F07E94E8-D37C-4617-835F-A14D05D5FA49}"/>
              </a:ext>
            </a:extLst>
          </p:cNvPr>
          <p:cNvSpPr>
            <a:spLocks noGrp="1"/>
          </p:cNvSpPr>
          <p:nvPr>
            <p:ph type="body" sz="quarter" idx="17" hasCustomPrompt="1"/>
          </p:nvPr>
        </p:nvSpPr>
        <p:spPr>
          <a:xfrm>
            <a:off x="609600" y="773575"/>
            <a:ext cx="10972802" cy="5310387"/>
          </a:xfrm>
        </p:spPr>
        <p:txBody>
          <a:bodyPr anchor="ctr"/>
          <a:lstStyle>
            <a:lvl1pPr algn="ctr">
              <a:defRPr sz="7200">
                <a:solidFill>
                  <a:schemeClr val="bg1"/>
                </a:solidFill>
                <a:latin typeface="+mj-lt"/>
              </a:defRPr>
            </a:lvl1pPr>
            <a:lvl2pPr marL="0" indent="0" algn="ctr">
              <a:spcBef>
                <a:spcPts val="3200"/>
              </a:spcBef>
              <a:buNone/>
              <a:defRPr sz="2400">
                <a:solidFill>
                  <a:schemeClr val="bg1"/>
                </a:solidFill>
                <a:latin typeface="+mj-lt"/>
              </a:defRPr>
            </a:lvl2pPr>
            <a:lvl3pPr marL="0" indent="0" algn="ctr">
              <a:buNone/>
              <a:defRPr>
                <a:solidFill>
                  <a:schemeClr val="bg1"/>
                </a:solidFill>
              </a:defRPr>
            </a:lvl3pPr>
            <a:lvl4pPr marL="0" indent="0" algn="ctr">
              <a:buNone/>
              <a:defRPr>
                <a:solidFill>
                  <a:schemeClr val="bg1"/>
                </a:solidFill>
              </a:defRPr>
            </a:lvl4pPr>
            <a:lvl5pPr algn="ctr">
              <a:defRPr>
                <a:solidFill>
                  <a:schemeClr val="bg1"/>
                </a:solidFill>
              </a:defRPr>
            </a:lvl5pPr>
          </a:lstStyle>
          <a:p>
            <a:pPr lvl="0"/>
            <a:r>
              <a:rPr lang="en-US" dirty="0"/>
              <a:t>“Quote”</a:t>
            </a:r>
          </a:p>
          <a:p>
            <a:pPr lvl="1"/>
            <a:r>
              <a:rPr lang="en-US" dirty="0"/>
              <a:t>Reference</a:t>
            </a:r>
          </a:p>
        </p:txBody>
      </p:sp>
      <p:sp>
        <p:nvSpPr>
          <p:cNvPr id="17" name="Text Placeholder 21">
            <a:extLst>
              <a:ext uri="{FF2B5EF4-FFF2-40B4-BE49-F238E27FC236}">
                <a16:creationId xmlns:a16="http://schemas.microsoft.com/office/drawing/2014/main" id="{17F17E1B-7910-408F-AB24-9234F8C8E3AF}"/>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8" name="Text Placeholder 21">
            <a:extLst>
              <a:ext uri="{FF2B5EF4-FFF2-40B4-BE49-F238E27FC236}">
                <a16:creationId xmlns:a16="http://schemas.microsoft.com/office/drawing/2014/main" id="{A670531E-444D-434E-9BF1-618D378E67A4}"/>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6128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2" name="Text Placeholder 21">
            <a:extLst>
              <a:ext uri="{FF2B5EF4-FFF2-40B4-BE49-F238E27FC236}">
                <a16:creationId xmlns:a16="http://schemas.microsoft.com/office/drawing/2014/main" id="{9CFE1D75-7251-4483-BBC0-74419743A7A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3" name="Text Placeholder 21">
            <a:extLst>
              <a:ext uri="{FF2B5EF4-FFF2-40B4-BE49-F238E27FC236}">
                <a16:creationId xmlns:a16="http://schemas.microsoft.com/office/drawing/2014/main" id="{BA0FC536-0452-4EEF-9633-5C9F8DD298BC}"/>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26570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nd Picture with Captio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EA95E3-2877-42A9-A3C8-3758AA03A4F1}"/>
              </a:ext>
            </a:extLst>
          </p:cNvPr>
          <p:cNvSpPr/>
          <p:nvPr userDrawn="1"/>
        </p:nvSpPr>
        <p:spPr>
          <a:xfrm>
            <a:off x="857250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8" name="Picture Placeholder 17">
            <a:extLst>
              <a:ext uri="{FF2B5EF4-FFF2-40B4-BE49-F238E27FC236}">
                <a16:creationId xmlns:a16="http://schemas.microsoft.com/office/drawing/2014/main" id="{55D30CEF-6343-41E0-8E25-7AE366C1E2D9}"/>
              </a:ext>
            </a:extLst>
          </p:cNvPr>
          <p:cNvSpPr>
            <a:spLocks noGrp="1"/>
          </p:cNvSpPr>
          <p:nvPr>
            <p:ph type="pic" sz="quarter" idx="1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4301490 h 6858000"/>
              <a:gd name="connsiteX3" fmla="*/ 2476500 w 6096000"/>
              <a:gd name="connsiteY3" fmla="*/ 4301490 h 6858000"/>
              <a:gd name="connsiteX4" fmla="*/ 2476500 w 6096000"/>
              <a:gd name="connsiteY4" fmla="*/ 6082642 h 6858000"/>
              <a:gd name="connsiteX5" fmla="*/ 6096000 w 6096000"/>
              <a:gd name="connsiteY5" fmla="*/ 6082642 h 6858000"/>
              <a:gd name="connsiteX6" fmla="*/ 6096000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4301490"/>
                </a:lnTo>
                <a:lnTo>
                  <a:pt x="2476500" y="4301490"/>
                </a:lnTo>
                <a:lnTo>
                  <a:pt x="2476500" y="6082642"/>
                </a:lnTo>
                <a:lnTo>
                  <a:pt x="6096000" y="6082642"/>
                </a:lnTo>
                <a:lnTo>
                  <a:pt x="6096000" y="6858000"/>
                </a:lnTo>
                <a:lnTo>
                  <a:pt x="0" y="6858000"/>
                </a:lnTo>
                <a:close/>
              </a:path>
            </a:pathLst>
          </a:custGeom>
          <a:solidFill>
            <a:schemeClr val="tx2"/>
          </a:solidFill>
        </p:spPr>
        <p:txBody>
          <a:bodyPr wrap="square" tIns="828000" anchor="ctr" anchorCtr="1">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4" name="Content Placeholder 2">
            <a:extLst>
              <a:ext uri="{FF2B5EF4-FFF2-40B4-BE49-F238E27FC236}">
                <a16:creationId xmlns:a16="http://schemas.microsoft.com/office/drawing/2014/main" id="{7FBAD3CA-2CBF-4717-8BAC-D05DCBA68E4B}"/>
              </a:ext>
            </a:extLst>
          </p:cNvPr>
          <p:cNvSpPr>
            <a:spLocks noGrp="1"/>
          </p:cNvSpPr>
          <p:nvPr>
            <p:ph idx="17"/>
          </p:nvPr>
        </p:nvSpPr>
        <p:spPr>
          <a:xfrm>
            <a:off x="8879681" y="4607977"/>
            <a:ext cx="2675711" cy="1172980"/>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Text Placeholder 21">
            <a:extLst>
              <a:ext uri="{FF2B5EF4-FFF2-40B4-BE49-F238E27FC236}">
                <a16:creationId xmlns:a16="http://schemas.microsoft.com/office/drawing/2014/main" id="{3F7486DE-2423-43A7-8B62-EF7AB2CCC450}"/>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5" name="Text Placeholder 21">
            <a:extLst>
              <a:ext uri="{FF2B5EF4-FFF2-40B4-BE49-F238E27FC236}">
                <a16:creationId xmlns:a16="http://schemas.microsoft.com/office/drawing/2014/main" id="{51966D72-99E9-4B07-B55F-0313F6EECDDD}"/>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74867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Pictu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40929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Picture with Caption (2)">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CECE92-8116-48F5-AA44-C8DF8A2B62F8}"/>
              </a:ext>
            </a:extLst>
          </p:cNvPr>
          <p:cNvSpPr/>
          <p:nvPr userDrawn="1"/>
        </p:nvSpPr>
        <p:spPr>
          <a:xfrm>
            <a:off x="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9" name="Picture Placeholder 18">
            <a:extLst>
              <a:ext uri="{FF2B5EF4-FFF2-40B4-BE49-F238E27FC236}">
                <a16:creationId xmlns:a16="http://schemas.microsoft.com/office/drawing/2014/main" id="{41FC4B7D-F8EE-40C8-B167-441F1B964AE7}"/>
              </a:ext>
            </a:extLst>
          </p:cNvPr>
          <p:cNvSpPr>
            <a:spLocks noGrp="1"/>
          </p:cNvSpPr>
          <p:nvPr>
            <p:ph type="pic" sz="quarter" idx="14" hasCustomPrompt="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6082642 h 6858000"/>
              <a:gd name="connsiteX5" fmla="*/ 3619500 w 6096000"/>
              <a:gd name="connsiteY5" fmla="*/ 6082642 h 6858000"/>
              <a:gd name="connsiteX6" fmla="*/ 3619500 w 6096000"/>
              <a:gd name="connsiteY6" fmla="*/ 4301490 h 6858000"/>
              <a:gd name="connsiteX7" fmla="*/ 0 w 6096000"/>
              <a:gd name="connsiteY7" fmla="*/ 43014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0" y="6858000"/>
                </a:lnTo>
                <a:lnTo>
                  <a:pt x="0" y="6082642"/>
                </a:lnTo>
                <a:lnTo>
                  <a:pt x="3619500" y="6082642"/>
                </a:lnTo>
                <a:lnTo>
                  <a:pt x="3619500" y="4301490"/>
                </a:lnTo>
                <a:lnTo>
                  <a:pt x="0" y="4301490"/>
                </a:lnTo>
                <a:close/>
              </a:path>
            </a:pathLst>
          </a:custGeom>
          <a:solidFill>
            <a:schemeClr val="tx2"/>
          </a:solidFill>
        </p:spPr>
        <p:txBody>
          <a:bodyPr wrap="square" tIns="828000" anchor="ctr">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
        <p:nvSpPr>
          <p:cNvPr id="12" name="Content Placeholder 2">
            <a:extLst>
              <a:ext uri="{FF2B5EF4-FFF2-40B4-BE49-F238E27FC236}">
                <a16:creationId xmlns:a16="http://schemas.microsoft.com/office/drawing/2014/main" id="{DD944D76-2D13-4382-8D82-55E28D6973AA}"/>
              </a:ext>
            </a:extLst>
          </p:cNvPr>
          <p:cNvSpPr>
            <a:spLocks noGrp="1"/>
          </p:cNvSpPr>
          <p:nvPr>
            <p:ph idx="17"/>
          </p:nvPr>
        </p:nvSpPr>
        <p:spPr>
          <a:xfrm>
            <a:off x="343864" y="4605576"/>
            <a:ext cx="2968453" cy="1169884"/>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10930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4" name="Text Placeholder 21">
            <a:extLst>
              <a:ext uri="{FF2B5EF4-FFF2-40B4-BE49-F238E27FC236}">
                <a16:creationId xmlns:a16="http://schemas.microsoft.com/office/drawing/2014/main" id="{9B39EED1-497C-47FD-88D3-0BEF77B6AC66}"/>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5" name="Text Placeholder 21">
            <a:extLst>
              <a:ext uri="{FF2B5EF4-FFF2-40B4-BE49-F238E27FC236}">
                <a16:creationId xmlns:a16="http://schemas.microsoft.com/office/drawing/2014/main" id="{FA1B73D7-BAEF-4926-8FA2-541980E6AA2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0249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4/10/2023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28" name="Text Placeholder 21">
            <a:extLst>
              <a:ext uri="{FF2B5EF4-FFF2-40B4-BE49-F238E27FC236}">
                <a16:creationId xmlns:a16="http://schemas.microsoft.com/office/drawing/2014/main" id="{B4D113F3-7164-4271-8BFB-5972DCBC506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6D3EE1A2-E404-42AA-A379-76552C95D5CD}"/>
              </a:ext>
            </a:extLst>
          </p:cNvPr>
          <p:cNvSpPr>
            <a:spLocks noGrp="1" noChangeAspect="1"/>
          </p:cNvSpPr>
          <p:nvPr>
            <p:ph type="body" sz="quarter" idx="17" hasCustomPrompt="1"/>
          </p:nvPr>
        </p:nvSpPr>
        <p:spPr>
          <a:xfrm>
            <a:off x="9125551" y="6960832"/>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17862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llustration (2)">
    <p:bg>
      <p:bgPr>
        <a:solidFill>
          <a:srgbClr val="EFEFE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709459"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02292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4" name="Picture Placeholder 25">
            <a:extLst>
              <a:ext uri="{FF2B5EF4-FFF2-40B4-BE49-F238E27FC236}">
                <a16:creationId xmlns:a16="http://schemas.microsoft.com/office/drawing/2014/main" id="{0DFCD3AE-C4CA-48E8-823C-3656BFF22819}"/>
              </a:ext>
            </a:extLst>
          </p:cNvPr>
          <p:cNvSpPr>
            <a:spLocks noGrp="1"/>
          </p:cNvSpPr>
          <p:nvPr>
            <p:ph type="pic" sz="quarter" idx="14" hasCustomPrompt="1"/>
          </p:nvPr>
        </p:nvSpPr>
        <p:spPr>
          <a:xfrm>
            <a:off x="6713315" y="585788"/>
            <a:ext cx="4861370" cy="5496854"/>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4865226" cy="3900274"/>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8" name="Graphic 31">
            <a:extLst>
              <a:ext uri="{FF2B5EF4-FFF2-40B4-BE49-F238E27FC236}">
                <a16:creationId xmlns:a16="http://schemas.microsoft.com/office/drawing/2014/main" id="{93621268-7B25-485D-B6F1-F01FABDCCFC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8876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2)">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713315" y="585786"/>
            <a:ext cx="4861370" cy="5496855"/>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17315"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17315" y="2182368"/>
            <a:ext cx="4865226" cy="392720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17315"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17315"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0" name="Graphic 31">
            <a:extLst>
              <a:ext uri="{FF2B5EF4-FFF2-40B4-BE49-F238E27FC236}">
                <a16:creationId xmlns:a16="http://schemas.microsoft.com/office/drawing/2014/main" id="{7B93690C-4D16-4ED6-A662-95B7CAA7E0D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156518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Tree>
    <p:extLst>
      <p:ext uri="{BB962C8B-B14F-4D97-AF65-F5344CB8AC3E}">
        <p14:creationId xmlns:p14="http://schemas.microsoft.com/office/powerpoint/2010/main" val="284176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Gray)">
    <p:bg>
      <p:bgPr>
        <a:solidFill>
          <a:srgbClr val="EDED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9667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FF0000"/>
              </a:solidFill>
            </a:endParaRPr>
          </a:p>
        </p:txBody>
      </p:sp>
    </p:spTree>
    <p:extLst>
      <p:ext uri="{BB962C8B-B14F-4D97-AF65-F5344CB8AC3E}">
        <p14:creationId xmlns:p14="http://schemas.microsoft.com/office/powerpoint/2010/main" val="97231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Gray)">
    <p:bg>
      <p:bgPr>
        <a:solidFill>
          <a:srgbClr val="EDEDE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86242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with footer)">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D13799-4F53-4911-B2E9-3BA291079AE9}"/>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11871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65373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p:spTree>
      <p:nvGrpSpPr>
        <p:cNvPr id="1" name=""/>
        <p:cNvGrpSpPr/>
        <p:nvPr/>
      </p:nvGrpSpPr>
      <p:grpSpPr>
        <a:xfrm>
          <a:off x="0" y="0"/>
          <a:ext cx="0" cy="0"/>
          <a:chOff x="0" y="0"/>
          <a:chExt cx="0" cy="0"/>
        </a:xfrm>
      </p:grpSpPr>
      <p:sp>
        <p:nvSpPr>
          <p:cNvPr id="32" name="Picture Placeholder 34">
            <a:extLst>
              <a:ext uri="{FF2B5EF4-FFF2-40B4-BE49-F238E27FC236}">
                <a16:creationId xmlns:a16="http://schemas.microsoft.com/office/drawing/2014/main" id="{3003599F-7246-48FD-94EB-D6FEFBD8A8EE}"/>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9" name="Rectangle 8">
            <a:extLst>
              <a:ext uri="{FF2B5EF4-FFF2-40B4-BE49-F238E27FC236}">
                <a16:creationId xmlns:a16="http://schemas.microsoft.com/office/drawing/2014/main" id="{20A54F2C-1689-4C8A-820D-344BAD6DDA74}"/>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8/27/2021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10" name="Graphic 9">
            <a:extLst>
              <a:ext uri="{FF2B5EF4-FFF2-40B4-BE49-F238E27FC236}">
                <a16:creationId xmlns:a16="http://schemas.microsoft.com/office/drawing/2014/main" id="{16B52586-3E68-4BB0-9B91-9DAF4ACA96F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2855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4/10/2023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14" name="Text Placeholder 3">
            <a:extLst>
              <a:ext uri="{FF2B5EF4-FFF2-40B4-BE49-F238E27FC236}">
                <a16:creationId xmlns:a16="http://schemas.microsoft.com/office/drawing/2014/main" id="{EF4F9A0F-F97D-4A60-8C34-8607C56FB0B2}"/>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3" name="Text Placeholder 3">
            <a:extLst>
              <a:ext uri="{FF2B5EF4-FFF2-40B4-BE49-F238E27FC236}">
                <a16:creationId xmlns:a16="http://schemas.microsoft.com/office/drawing/2014/main" id="{00F0199D-5391-457E-BFDA-B97075797129}"/>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32307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End Slide Full Image">
    <p:spTree>
      <p:nvGrpSpPr>
        <p:cNvPr id="1" name=""/>
        <p:cNvGrpSpPr/>
        <p:nvPr/>
      </p:nvGrpSpPr>
      <p:grpSpPr>
        <a:xfrm>
          <a:off x="0" y="0"/>
          <a:ext cx="0" cy="0"/>
          <a:chOff x="0" y="0"/>
          <a:chExt cx="0" cy="0"/>
        </a:xfrm>
      </p:grpSpPr>
      <p:sp>
        <p:nvSpPr>
          <p:cNvPr id="31" name="Picture Placeholder 34">
            <a:extLst>
              <a:ext uri="{FF2B5EF4-FFF2-40B4-BE49-F238E27FC236}">
                <a16:creationId xmlns:a16="http://schemas.microsoft.com/office/drawing/2014/main" id="{AF166E56-AB4A-4D08-BD3C-49742B393147}"/>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4/10/2023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15" name="Text Placeholder 21">
            <a:extLst>
              <a:ext uri="{FF2B5EF4-FFF2-40B4-BE49-F238E27FC236}">
                <a16:creationId xmlns:a16="http://schemas.microsoft.com/office/drawing/2014/main" id="{7C350444-506B-4BB3-A2D0-CD6BD59CCE5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16" name="Text Placeholder 21">
            <a:extLst>
              <a:ext uri="{FF2B5EF4-FFF2-40B4-BE49-F238E27FC236}">
                <a16:creationId xmlns:a16="http://schemas.microsoft.com/office/drawing/2014/main" id="{1E185E27-BFAF-4641-B298-34B7DA2BFEE3}"/>
              </a:ext>
            </a:extLst>
          </p:cNvPr>
          <p:cNvSpPr>
            <a:spLocks noGrp="1" noChangeAspect="1"/>
          </p:cNvSpPr>
          <p:nvPr>
            <p:ph type="body" sz="quarter" idx="17" hasCustomPrompt="1"/>
          </p:nvPr>
        </p:nvSpPr>
        <p:spPr>
          <a:xfrm>
            <a:off x="10433491" y="6241256"/>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48433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Full Image">
    <p:spTree>
      <p:nvGrpSpPr>
        <p:cNvPr id="1" name=""/>
        <p:cNvGrpSpPr/>
        <p:nvPr/>
      </p:nvGrpSpPr>
      <p:grpSpPr>
        <a:xfrm>
          <a:off x="0" y="0"/>
          <a:ext cx="0" cy="0"/>
          <a:chOff x="0" y="0"/>
          <a:chExt cx="0" cy="0"/>
        </a:xfrm>
      </p:grpSpPr>
      <p:sp>
        <p:nvSpPr>
          <p:cNvPr id="30" name="Picture Placeholder 34">
            <a:extLst>
              <a:ext uri="{FF2B5EF4-FFF2-40B4-BE49-F238E27FC236}">
                <a16:creationId xmlns:a16="http://schemas.microsoft.com/office/drawing/2014/main" id="{944B1939-1D9D-4C76-BB4D-F89D0240CC8C}"/>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576173F0-B9C9-41A5-AFFA-ACF73FF4A6C4}" type="datetime1">
              <a:rPr lang="en-US" noProof="0" smtClean="0"/>
              <a:t>4/10/2023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8" name="Title 1">
            <a:extLst>
              <a:ext uri="{FF2B5EF4-FFF2-40B4-BE49-F238E27FC236}">
                <a16:creationId xmlns:a16="http://schemas.microsoft.com/office/drawing/2014/main" id="{51FD06C1-9A66-42D6-9B5D-BE579D5FCC5D}"/>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9" name="Text Placeholder 3">
            <a:extLst>
              <a:ext uri="{FF2B5EF4-FFF2-40B4-BE49-F238E27FC236}">
                <a16:creationId xmlns:a16="http://schemas.microsoft.com/office/drawing/2014/main" id="{B83914DD-D148-4A89-9D69-B0200708510D}"/>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0" name="Text Placeholder 3">
            <a:extLst>
              <a:ext uri="{FF2B5EF4-FFF2-40B4-BE49-F238E27FC236}">
                <a16:creationId xmlns:a16="http://schemas.microsoft.com/office/drawing/2014/main" id="{F5D53754-E584-4CB2-B5D0-04F7E017D958}"/>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133131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mplate Guide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8514E3-CA42-4AD7-8590-69DE2FB825E9}"/>
              </a:ext>
            </a:extLst>
          </p:cNvPr>
          <p:cNvPicPr>
            <a:picLocks noChangeAspect="1"/>
          </p:cNvPicPr>
          <p:nvPr userDrawn="1"/>
        </p:nvPicPr>
        <p:blipFill rotWithShape="1">
          <a:blip r:embed="rId2"/>
          <a:srcRect l="10069" t="7669" r="4004" b="79265"/>
          <a:stretch/>
        </p:blipFill>
        <p:spPr>
          <a:xfrm>
            <a:off x="4462921" y="3067136"/>
            <a:ext cx="3346055" cy="746267"/>
          </a:xfrm>
          <a:prstGeom prst="rect">
            <a:avLst/>
          </a:prstGeom>
        </p:spPr>
      </p:pic>
      <p:sp>
        <p:nvSpPr>
          <p:cNvPr id="7" name="Rectangle 6">
            <a:extLst>
              <a:ext uri="{FF2B5EF4-FFF2-40B4-BE49-F238E27FC236}">
                <a16:creationId xmlns:a16="http://schemas.microsoft.com/office/drawing/2014/main" id="{64E8B8CB-47BC-4A7F-91D1-27D91EAB9AAC}"/>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10" name="Rectangle 9">
            <a:extLst>
              <a:ext uri="{FF2B5EF4-FFF2-40B4-BE49-F238E27FC236}">
                <a16:creationId xmlns:a16="http://schemas.microsoft.com/office/drawing/2014/main" id="{E91C70B9-24D3-4316-A0AA-20394459C79A}"/>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2" name="Rectangle 11">
            <a:extLst>
              <a:ext uri="{FF2B5EF4-FFF2-40B4-BE49-F238E27FC236}">
                <a16:creationId xmlns:a16="http://schemas.microsoft.com/office/drawing/2014/main" id="{9D02A00B-4677-49FA-A4D7-41207DD630AF}"/>
              </a:ext>
            </a:extLst>
          </p:cNvPr>
          <p:cNvSpPr/>
          <p:nvPr userDrawn="1"/>
        </p:nvSpPr>
        <p:spPr>
          <a:xfrm>
            <a:off x="609600"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800" noProof="0">
                <a:solidFill>
                  <a:schemeClr val="accent1"/>
                </a:solidFill>
                <a:latin typeface="+mj-lt"/>
              </a:rPr>
              <a:t>Use of colors</a:t>
            </a:r>
          </a:p>
        </p:txBody>
      </p:sp>
      <p:sp>
        <p:nvSpPr>
          <p:cNvPr id="16" name="Rectangle 15">
            <a:extLst>
              <a:ext uri="{FF2B5EF4-FFF2-40B4-BE49-F238E27FC236}">
                <a16:creationId xmlns:a16="http://schemas.microsoft.com/office/drawing/2014/main" id="{F097581D-CE85-4258-99C6-8791AD4E7003}"/>
              </a:ext>
            </a:extLst>
          </p:cNvPr>
          <p:cNvSpPr/>
          <p:nvPr userDrawn="1"/>
        </p:nvSpPr>
        <p:spPr>
          <a:xfrm>
            <a:off x="4425292"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Adding Connecting Paths</a:t>
            </a:r>
            <a:endParaRPr lang="de-DE" sz="1800">
              <a:solidFill>
                <a:schemeClr val="accent1"/>
              </a:solidFill>
              <a:latin typeface="+mj-lt"/>
            </a:endParaRPr>
          </a:p>
        </p:txBody>
      </p:sp>
      <p:sp>
        <p:nvSpPr>
          <p:cNvPr id="19" name="Rectangle 18">
            <a:extLst>
              <a:ext uri="{FF2B5EF4-FFF2-40B4-BE49-F238E27FC236}">
                <a16:creationId xmlns:a16="http://schemas.microsoft.com/office/drawing/2014/main" id="{12602248-014F-4B16-8675-989B2702BCFC}"/>
              </a:ext>
            </a:extLst>
          </p:cNvPr>
          <p:cNvSpPr/>
          <p:nvPr userDrawn="1"/>
        </p:nvSpPr>
        <p:spPr>
          <a:xfrm>
            <a:off x="609600" y="2183384"/>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the color of a </a:t>
            </a:r>
            <a:r>
              <a:rPr lang="en-US" sz="1600" noProof="0">
                <a:solidFill>
                  <a:schemeClr val="tx1"/>
                </a:solidFill>
                <a:latin typeface="Myriad for Rabobank SBd It" panose="020B0603030403090204" pitchFamily="34" charset="0"/>
              </a:rPr>
              <a:t>Connecting Path</a:t>
            </a:r>
            <a:r>
              <a:rPr lang="en-US" sz="1600" noProof="0">
                <a:solidFill>
                  <a:schemeClr val="tx1"/>
                </a:solidFill>
                <a:latin typeface="+mj-lt"/>
              </a:rPr>
              <a:t>, select the path and change its “Outline” color</a:t>
            </a:r>
            <a:r>
              <a:rPr lang="en-US" sz="1600" noProof="0">
                <a:solidFill>
                  <a:srgbClr val="FF6700"/>
                </a:solidFill>
                <a:latin typeface="+mj-lt"/>
              </a:rPr>
              <a:t>*</a:t>
            </a:r>
            <a:r>
              <a:rPr lang="en-US" sz="1600" noProof="0">
                <a:solidFill>
                  <a:schemeClr val="tx1"/>
                </a:solidFill>
                <a:latin typeface="+mj-lt"/>
              </a:rPr>
              <a:t>.</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5 colors: White, Yellow, Orange, Dark blue or Bright blue</a:t>
            </a:r>
            <a:endParaRPr lang="en-US" sz="1600" noProof="0">
              <a:solidFill>
                <a:schemeClr val="tx1"/>
              </a:solidFill>
              <a:latin typeface="+mj-lt"/>
            </a:endParaRPr>
          </a:p>
        </p:txBody>
      </p:sp>
      <p:sp>
        <p:nvSpPr>
          <p:cNvPr id="21" name="Rectangle 20">
            <a:extLst>
              <a:ext uri="{FF2B5EF4-FFF2-40B4-BE49-F238E27FC236}">
                <a16:creationId xmlns:a16="http://schemas.microsoft.com/office/drawing/2014/main" id="{7B375CD6-B19F-4B62-AF9B-C9F6CF5AF0FB}"/>
              </a:ext>
            </a:extLst>
          </p:cNvPr>
          <p:cNvSpPr/>
          <p:nvPr userDrawn="1"/>
        </p:nvSpPr>
        <p:spPr>
          <a:xfrm rot="5400000">
            <a:off x="2359633" y="3486015"/>
            <a:ext cx="719957" cy="7198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D7C425F9-B8DE-4DB3-BFED-7992856D69EA}"/>
              </a:ext>
            </a:extLst>
          </p:cNvPr>
          <p:cNvSpPr/>
          <p:nvPr userDrawn="1"/>
        </p:nvSpPr>
        <p:spPr>
          <a:xfrm rot="5400000">
            <a:off x="2359762" y="3485972"/>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0" name="Rectangle 19">
            <a:extLst>
              <a:ext uri="{FF2B5EF4-FFF2-40B4-BE49-F238E27FC236}">
                <a16:creationId xmlns:a16="http://schemas.microsoft.com/office/drawing/2014/main" id="{8901A035-D838-4153-ACE6-16119B80C885}"/>
              </a:ext>
            </a:extLst>
          </p:cNvPr>
          <p:cNvSpPr/>
          <p:nvPr userDrawn="1"/>
        </p:nvSpPr>
        <p:spPr>
          <a:xfrm rot="5400000">
            <a:off x="3234865" y="3483197"/>
            <a:ext cx="719957" cy="71987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3B2630F5-048E-4EF1-9DB6-084C473D9C54}"/>
              </a:ext>
            </a:extLst>
          </p:cNvPr>
          <p:cNvSpPr/>
          <p:nvPr userDrawn="1"/>
        </p:nvSpPr>
        <p:spPr>
          <a:xfrm rot="5400000">
            <a:off x="3234736" y="3483154"/>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3" name="Rectangle 22">
            <a:extLst>
              <a:ext uri="{FF2B5EF4-FFF2-40B4-BE49-F238E27FC236}">
                <a16:creationId xmlns:a16="http://schemas.microsoft.com/office/drawing/2014/main" id="{FEDA2B66-EF95-4B38-A499-DCB9FF6E1CC4}"/>
              </a:ext>
            </a:extLst>
          </p:cNvPr>
          <p:cNvSpPr/>
          <p:nvPr userDrawn="1"/>
        </p:nvSpPr>
        <p:spPr>
          <a:xfrm rot="5400000">
            <a:off x="613710" y="3488735"/>
            <a:ext cx="718617" cy="7129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26616C4F-9B59-4943-AC00-3BF6C0B2CB64}"/>
              </a:ext>
            </a:extLst>
          </p:cNvPr>
          <p:cNvSpPr/>
          <p:nvPr userDrawn="1"/>
        </p:nvSpPr>
        <p:spPr>
          <a:xfrm rot="5400000">
            <a:off x="606609" y="3487352"/>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2" name="Rectangle 21">
            <a:extLst>
              <a:ext uri="{FF2B5EF4-FFF2-40B4-BE49-F238E27FC236}">
                <a16:creationId xmlns:a16="http://schemas.microsoft.com/office/drawing/2014/main" id="{FC8630C9-6A35-4F81-B40C-4C4A9CCC4779}"/>
              </a:ext>
            </a:extLst>
          </p:cNvPr>
          <p:cNvSpPr/>
          <p:nvPr userDrawn="1"/>
        </p:nvSpPr>
        <p:spPr>
          <a:xfrm rot="5400000">
            <a:off x="1485263" y="3485185"/>
            <a:ext cx="718617"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A472209E-21FE-4C94-B1FD-A2E9C60098F2}"/>
              </a:ext>
            </a:extLst>
          </p:cNvPr>
          <p:cNvSpPr/>
          <p:nvPr userDrawn="1"/>
        </p:nvSpPr>
        <p:spPr>
          <a:xfrm rot="5400000">
            <a:off x="1485263" y="3483803"/>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35" name="Rectangle 34">
            <a:extLst>
              <a:ext uri="{FF2B5EF4-FFF2-40B4-BE49-F238E27FC236}">
                <a16:creationId xmlns:a16="http://schemas.microsoft.com/office/drawing/2014/main" id="{02C0654B-DF00-46AA-B4FA-DB215417FDCE}"/>
              </a:ext>
            </a:extLst>
          </p:cNvPr>
          <p:cNvSpPr/>
          <p:nvPr userDrawn="1"/>
        </p:nvSpPr>
        <p:spPr>
          <a:xfrm>
            <a:off x="609600" y="5217016"/>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a </a:t>
            </a:r>
            <a:r>
              <a:rPr lang="en-US" sz="1600" noProof="0">
                <a:solidFill>
                  <a:schemeClr val="tx1"/>
                </a:solidFill>
                <a:latin typeface="Myriad for Rabobank SBd It" panose="020B0603030403090204" pitchFamily="34" charset="0"/>
              </a:rPr>
              <a:t>background</a:t>
            </a:r>
            <a:r>
              <a:rPr lang="en-US" sz="1600" noProof="0">
                <a:solidFill>
                  <a:schemeClr val="tx1"/>
                </a:solidFill>
                <a:latin typeface="+mj-lt"/>
              </a:rPr>
              <a:t> color, select a dark blue shape and change the “Shape Fill” color. </a:t>
            </a:r>
            <a:r>
              <a:rPr lang="en-US" sz="1600" u="sng" noProof="0">
                <a:solidFill>
                  <a:schemeClr val="tx1"/>
                </a:solidFill>
                <a:latin typeface="+mj-lt"/>
              </a:rPr>
              <a:t>Note: In some cases you need to use “Format Background” instead!</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4 colors: Yellow, Orange, Dark blue or Bright blue</a:t>
            </a:r>
            <a:r>
              <a:rPr lang="en-US" sz="1600" noProof="0">
                <a:solidFill>
                  <a:schemeClr val="tx1"/>
                </a:solidFill>
                <a:latin typeface="+mj-lt"/>
              </a:rPr>
              <a:t>.</a:t>
            </a:r>
          </a:p>
        </p:txBody>
      </p:sp>
      <p:sp>
        <p:nvSpPr>
          <p:cNvPr id="40" name="Rectangle 39">
            <a:extLst>
              <a:ext uri="{FF2B5EF4-FFF2-40B4-BE49-F238E27FC236}">
                <a16:creationId xmlns:a16="http://schemas.microsoft.com/office/drawing/2014/main" id="{8547AA2D-9286-4F02-BA7B-6C31134F0C14}"/>
              </a:ext>
            </a:extLst>
          </p:cNvPr>
          <p:cNvSpPr/>
          <p:nvPr userDrawn="1"/>
        </p:nvSpPr>
        <p:spPr>
          <a:xfrm>
            <a:off x="4425292" y="2183383"/>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add a Connecting Path to </a:t>
            </a:r>
            <a:r>
              <a:rPr lang="en-US" sz="1600" u="none" noProof="0">
                <a:solidFill>
                  <a:schemeClr val="tx1"/>
                </a:solidFill>
                <a:latin typeface="Myriad for Rabobank SBd It" panose="020B0603030403090204" pitchFamily="34" charset="0"/>
              </a:rPr>
              <a:t>Title-, Separating- or End slides</a:t>
            </a:r>
            <a:r>
              <a:rPr lang="en-US" sz="1600" noProof="0">
                <a:solidFill>
                  <a:schemeClr val="tx1"/>
                </a:solidFill>
                <a:latin typeface="+mj-lt"/>
              </a:rPr>
              <a:t>, first navigate to the Slide Elements library in Templafy.</a:t>
            </a:r>
          </a:p>
        </p:txBody>
      </p:sp>
      <p:pic>
        <p:nvPicPr>
          <p:cNvPr id="3" name="Picture 2" descr="Diagram, shape&#10;&#10;Description automatically generated">
            <a:extLst>
              <a:ext uri="{FF2B5EF4-FFF2-40B4-BE49-F238E27FC236}">
                <a16:creationId xmlns:a16="http://schemas.microsoft.com/office/drawing/2014/main" id="{447F61B5-7F19-43BF-8348-D6C363DF36B5}"/>
              </a:ext>
            </a:extLst>
          </p:cNvPr>
          <p:cNvPicPr>
            <a:picLocks noChangeAspect="1"/>
          </p:cNvPicPr>
          <p:nvPr userDrawn="1"/>
        </p:nvPicPr>
        <p:blipFill rotWithShape="1">
          <a:blip r:embed="rId3"/>
          <a:srcRect l="2977" t="27557" r="3174" b="16201"/>
          <a:stretch/>
        </p:blipFill>
        <p:spPr>
          <a:xfrm>
            <a:off x="8171900" y="2220468"/>
            <a:ext cx="3410500" cy="2999510"/>
          </a:xfrm>
          <a:prstGeom prst="rect">
            <a:avLst/>
          </a:prstGeom>
        </p:spPr>
      </p:pic>
      <p:sp>
        <p:nvSpPr>
          <p:cNvPr id="31" name="Rectangle 30">
            <a:extLst>
              <a:ext uri="{FF2B5EF4-FFF2-40B4-BE49-F238E27FC236}">
                <a16:creationId xmlns:a16="http://schemas.microsoft.com/office/drawing/2014/main" id="{F3A7F501-5CAA-410A-843E-88BA118EBFE0}"/>
              </a:ext>
            </a:extLst>
          </p:cNvPr>
          <p:cNvSpPr/>
          <p:nvPr userDrawn="1"/>
        </p:nvSpPr>
        <p:spPr>
          <a:xfrm>
            <a:off x="4425162" y="4008599"/>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Next, go to the </a:t>
            </a:r>
            <a:r>
              <a:rPr lang="en-US" sz="1600" u="none" noProof="0">
                <a:solidFill>
                  <a:schemeClr val="tx1"/>
                </a:solidFill>
                <a:latin typeface="Myriad for Rabobank SBd It" panose="020B0603030403090204" pitchFamily="34" charset="0"/>
              </a:rPr>
              <a:t>Connecting Paths </a:t>
            </a:r>
            <a:r>
              <a:rPr lang="en-US" sz="1600" u="none" noProof="0">
                <a:solidFill>
                  <a:schemeClr val="tx1"/>
                </a:solidFill>
                <a:latin typeface="+mj-lt"/>
              </a:rPr>
              <a:t>library and choose your slide type (Full image or Image and Footer). Lastly, select the color that you would like to use for your Connecting Path. You can then choose any of the options from the library.</a:t>
            </a:r>
            <a:endParaRPr lang="en-US" sz="1600" noProof="0">
              <a:solidFill>
                <a:schemeClr val="tx1"/>
              </a:solidFill>
              <a:latin typeface="+mj-lt"/>
            </a:endParaRPr>
          </a:p>
        </p:txBody>
      </p:sp>
      <p:sp>
        <p:nvSpPr>
          <p:cNvPr id="34" name="Rectangle 33">
            <a:extLst>
              <a:ext uri="{FF2B5EF4-FFF2-40B4-BE49-F238E27FC236}">
                <a16:creationId xmlns:a16="http://schemas.microsoft.com/office/drawing/2014/main" id="{20F1F5DA-DF7C-4A8C-AEC8-1FD7926E9733}"/>
              </a:ext>
            </a:extLst>
          </p:cNvPr>
          <p:cNvSpPr/>
          <p:nvPr userDrawn="1"/>
        </p:nvSpPr>
        <p:spPr>
          <a:xfrm>
            <a:off x="4425162" y="6263176"/>
            <a:ext cx="4636203" cy="470850"/>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200" noProof="0">
                <a:solidFill>
                  <a:srgbClr val="FF6700"/>
                </a:solidFill>
                <a:latin typeface="+mj-lt"/>
              </a:rPr>
              <a:t>*</a:t>
            </a:r>
            <a:r>
              <a:rPr lang="en-US" sz="1200" noProof="0">
                <a:solidFill>
                  <a:schemeClr val="tx1"/>
                </a:solidFill>
                <a:latin typeface="+mj-lt"/>
              </a:rPr>
              <a:t>Note: If the Connecting Path is already part of the template, right-click outside of the slide and choose “Format Background” instead.</a:t>
            </a:r>
          </a:p>
        </p:txBody>
      </p:sp>
      <p:grpSp>
        <p:nvGrpSpPr>
          <p:cNvPr id="9" name="Group 8">
            <a:extLst>
              <a:ext uri="{FF2B5EF4-FFF2-40B4-BE49-F238E27FC236}">
                <a16:creationId xmlns:a16="http://schemas.microsoft.com/office/drawing/2014/main" id="{8F6409B9-F75E-4CCC-AA5A-0B1E66A43BE3}"/>
              </a:ext>
            </a:extLst>
          </p:cNvPr>
          <p:cNvGrpSpPr/>
          <p:nvPr userDrawn="1"/>
        </p:nvGrpSpPr>
        <p:grpSpPr>
          <a:xfrm rot="10800000">
            <a:off x="609340" y="4321299"/>
            <a:ext cx="3345311" cy="722818"/>
            <a:chOff x="609340" y="4321299"/>
            <a:chExt cx="3345311" cy="722818"/>
          </a:xfrm>
        </p:grpSpPr>
        <p:sp>
          <p:nvSpPr>
            <p:cNvPr id="51" name="Rectangle 50">
              <a:extLst>
                <a:ext uri="{FF2B5EF4-FFF2-40B4-BE49-F238E27FC236}">
                  <a16:creationId xmlns:a16="http://schemas.microsoft.com/office/drawing/2014/main" id="{ED360580-0846-4B36-99F1-39935C7C9834}"/>
                </a:ext>
              </a:extLst>
            </p:cNvPr>
            <p:cNvSpPr/>
            <p:nvPr userDrawn="1"/>
          </p:nvSpPr>
          <p:spPr>
            <a:xfrm rot="5400000">
              <a:off x="2359505" y="4324203"/>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2" name="Freeform: Shape 51">
              <a:extLst>
                <a:ext uri="{FF2B5EF4-FFF2-40B4-BE49-F238E27FC236}">
                  <a16:creationId xmlns:a16="http://schemas.microsoft.com/office/drawing/2014/main" id="{86E8145A-8CCA-4B81-800F-A7136902981F}"/>
                </a:ext>
              </a:extLst>
            </p:cNvPr>
            <p:cNvSpPr/>
            <p:nvPr userDrawn="1"/>
          </p:nvSpPr>
          <p:spPr>
            <a:xfrm rot="5400000">
              <a:off x="2359634" y="4324160"/>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3" name="Rectangle 52">
              <a:extLst>
                <a:ext uri="{FF2B5EF4-FFF2-40B4-BE49-F238E27FC236}">
                  <a16:creationId xmlns:a16="http://schemas.microsoft.com/office/drawing/2014/main" id="{C715BD44-001E-4A40-AF7A-DDED75F63A89}"/>
                </a:ext>
              </a:extLst>
            </p:cNvPr>
            <p:cNvSpPr/>
            <p:nvPr userDrawn="1"/>
          </p:nvSpPr>
          <p:spPr>
            <a:xfrm rot="5400000">
              <a:off x="3234737" y="4321385"/>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4" name="Freeform: Shape 53">
              <a:extLst>
                <a:ext uri="{FF2B5EF4-FFF2-40B4-BE49-F238E27FC236}">
                  <a16:creationId xmlns:a16="http://schemas.microsoft.com/office/drawing/2014/main" id="{F626FEA4-9513-4849-AB95-92003250005F}"/>
                </a:ext>
              </a:extLst>
            </p:cNvPr>
            <p:cNvSpPr/>
            <p:nvPr userDrawn="1"/>
          </p:nvSpPr>
          <p:spPr>
            <a:xfrm rot="5400000">
              <a:off x="3234608" y="4321342"/>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5" name="Rectangle 54">
              <a:extLst>
                <a:ext uri="{FF2B5EF4-FFF2-40B4-BE49-F238E27FC236}">
                  <a16:creationId xmlns:a16="http://schemas.microsoft.com/office/drawing/2014/main" id="{92F2368D-34E9-455A-BD4C-619BB8339809}"/>
                </a:ext>
              </a:extLst>
            </p:cNvPr>
            <p:cNvSpPr/>
            <p:nvPr userDrawn="1"/>
          </p:nvSpPr>
          <p:spPr>
            <a:xfrm rot="5400000">
              <a:off x="613582" y="4326923"/>
              <a:ext cx="718617" cy="7129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6" name="Freeform: Shape 55">
              <a:extLst>
                <a:ext uri="{FF2B5EF4-FFF2-40B4-BE49-F238E27FC236}">
                  <a16:creationId xmlns:a16="http://schemas.microsoft.com/office/drawing/2014/main" id="{8A0DDE7F-CBE3-4039-8725-BC5929631D10}"/>
                </a:ext>
              </a:extLst>
            </p:cNvPr>
            <p:cNvSpPr/>
            <p:nvPr userDrawn="1"/>
          </p:nvSpPr>
          <p:spPr>
            <a:xfrm rot="5400000">
              <a:off x="606481" y="4325540"/>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7" name="Rectangle 56">
              <a:extLst>
                <a:ext uri="{FF2B5EF4-FFF2-40B4-BE49-F238E27FC236}">
                  <a16:creationId xmlns:a16="http://schemas.microsoft.com/office/drawing/2014/main" id="{1A02F001-2840-45AB-9F47-F0D1011E3168}"/>
                </a:ext>
              </a:extLst>
            </p:cNvPr>
            <p:cNvSpPr/>
            <p:nvPr userDrawn="1"/>
          </p:nvSpPr>
          <p:spPr>
            <a:xfrm rot="5400000">
              <a:off x="1485135" y="4323373"/>
              <a:ext cx="718617"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Freeform: Shape 57">
              <a:extLst>
                <a:ext uri="{FF2B5EF4-FFF2-40B4-BE49-F238E27FC236}">
                  <a16:creationId xmlns:a16="http://schemas.microsoft.com/office/drawing/2014/main" id="{0C2F15E5-DBFE-484D-9725-52B0691C207B}"/>
                </a:ext>
              </a:extLst>
            </p:cNvPr>
            <p:cNvSpPr/>
            <p:nvPr userDrawn="1"/>
          </p:nvSpPr>
          <p:spPr>
            <a:xfrm rot="5400000">
              <a:off x="1485135" y="4321991"/>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grpSp>
      <p:sp>
        <p:nvSpPr>
          <p:cNvPr id="14" name="Rectangle 13">
            <a:extLst>
              <a:ext uri="{FF2B5EF4-FFF2-40B4-BE49-F238E27FC236}">
                <a16:creationId xmlns:a16="http://schemas.microsoft.com/office/drawing/2014/main" id="{C5375511-8346-4AAD-B3C3-D1D9E9225759}"/>
              </a:ext>
            </a:extLst>
          </p:cNvPr>
          <p:cNvSpPr/>
          <p:nvPr userDrawn="1"/>
        </p:nvSpPr>
        <p:spPr>
          <a:xfrm>
            <a:off x="6096000" y="3067136"/>
            <a:ext cx="993648" cy="6697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709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mplate Guide 2/2">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99449A-0573-4F8C-908D-1C72B1F005AF}"/>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75" name="Rectangle 74">
            <a:extLst>
              <a:ext uri="{FF2B5EF4-FFF2-40B4-BE49-F238E27FC236}">
                <a16:creationId xmlns:a16="http://schemas.microsoft.com/office/drawing/2014/main" id="{58F9B36E-BE37-4A81-A079-B8B9CAE5B33F}"/>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05" name="Rectangle 104">
            <a:extLst>
              <a:ext uri="{FF2B5EF4-FFF2-40B4-BE49-F238E27FC236}">
                <a16:creationId xmlns:a16="http://schemas.microsoft.com/office/drawing/2014/main" id="{BA967497-5949-4233-890F-D8C202C1519E}"/>
              </a:ext>
            </a:extLst>
          </p:cNvPr>
          <p:cNvSpPr/>
          <p:nvPr userDrawn="1"/>
        </p:nvSpPr>
        <p:spPr>
          <a:xfrm>
            <a:off x="609600"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Scaling Connecting Paths</a:t>
            </a:r>
            <a:endParaRPr lang="de-DE" sz="1800">
              <a:solidFill>
                <a:schemeClr val="accent1"/>
              </a:solidFill>
              <a:latin typeface="+mj-lt"/>
            </a:endParaRPr>
          </a:p>
        </p:txBody>
      </p:sp>
      <p:sp>
        <p:nvSpPr>
          <p:cNvPr id="106" name="Rectangle 105">
            <a:extLst>
              <a:ext uri="{FF2B5EF4-FFF2-40B4-BE49-F238E27FC236}">
                <a16:creationId xmlns:a16="http://schemas.microsoft.com/office/drawing/2014/main" id="{3047304F-12F2-4CA5-9BD9-B30297B893EB}"/>
              </a:ext>
            </a:extLst>
          </p:cNvPr>
          <p:cNvSpPr/>
          <p:nvPr userDrawn="1"/>
        </p:nvSpPr>
        <p:spPr>
          <a:xfrm>
            <a:off x="609600" y="2169917"/>
            <a:ext cx="5291998"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scale a Connecting Path, first select the path and then drag any of the corners.</a:t>
            </a:r>
          </a:p>
        </p:txBody>
      </p:sp>
      <p:pic>
        <p:nvPicPr>
          <p:cNvPr id="115" name="Picture 114" descr="Diagram&#10;&#10;Description automatically generated with medium confidence">
            <a:extLst>
              <a:ext uri="{FF2B5EF4-FFF2-40B4-BE49-F238E27FC236}">
                <a16:creationId xmlns:a16="http://schemas.microsoft.com/office/drawing/2014/main" id="{B3BA693E-F661-4745-959D-107915DEFF42}"/>
              </a:ext>
            </a:extLst>
          </p:cNvPr>
          <p:cNvPicPr>
            <a:picLocks noChangeAspect="1"/>
          </p:cNvPicPr>
          <p:nvPr userDrawn="1"/>
        </p:nvPicPr>
        <p:blipFill>
          <a:blip r:embed="rId2"/>
          <a:stretch>
            <a:fillRect/>
          </a:stretch>
        </p:blipFill>
        <p:spPr>
          <a:xfrm>
            <a:off x="609598" y="2916628"/>
            <a:ext cx="1761502" cy="1309577"/>
          </a:xfrm>
          <a:prstGeom prst="rect">
            <a:avLst/>
          </a:prstGeom>
        </p:spPr>
      </p:pic>
      <p:sp>
        <p:nvSpPr>
          <p:cNvPr id="109" name="Rectangle 108">
            <a:extLst>
              <a:ext uri="{FF2B5EF4-FFF2-40B4-BE49-F238E27FC236}">
                <a16:creationId xmlns:a16="http://schemas.microsoft.com/office/drawing/2014/main" id="{8E3CF5B3-703E-4D05-B05B-20C46D68E0BC}"/>
              </a:ext>
            </a:extLst>
          </p:cNvPr>
          <p:cNvSpPr/>
          <p:nvPr userDrawn="1"/>
        </p:nvSpPr>
        <p:spPr>
          <a:xfrm>
            <a:off x="2220582"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5F9D8A3-CEF8-4BE8-8DDE-01731871D327}"/>
              </a:ext>
            </a:extLst>
          </p:cNvPr>
          <p:cNvSpPr/>
          <p:nvPr userDrawn="1"/>
        </p:nvSpPr>
        <p:spPr>
          <a:xfrm>
            <a:off x="2220582"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71107C9-4A21-4A33-A441-DF1A98722335}"/>
              </a:ext>
            </a:extLst>
          </p:cNvPr>
          <p:cNvSpPr/>
          <p:nvPr userDrawn="1"/>
        </p:nvSpPr>
        <p:spPr>
          <a:xfrm>
            <a:off x="714970"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B0996AE-C8B9-42BC-B6A3-1A23182805B1}"/>
              </a:ext>
            </a:extLst>
          </p:cNvPr>
          <p:cNvSpPr/>
          <p:nvPr userDrawn="1"/>
        </p:nvSpPr>
        <p:spPr>
          <a:xfrm>
            <a:off x="714970"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descr="Diagram&#10;&#10;Description automatically generated with medium confidence">
            <a:extLst>
              <a:ext uri="{FF2B5EF4-FFF2-40B4-BE49-F238E27FC236}">
                <a16:creationId xmlns:a16="http://schemas.microsoft.com/office/drawing/2014/main" id="{E2B62AAD-E713-4E0D-B0D2-94D12491C7EB}"/>
              </a:ext>
            </a:extLst>
          </p:cNvPr>
          <p:cNvPicPr>
            <a:picLocks noChangeAspect="1"/>
          </p:cNvPicPr>
          <p:nvPr userDrawn="1"/>
        </p:nvPicPr>
        <p:blipFill>
          <a:blip r:embed="rId2"/>
          <a:stretch>
            <a:fillRect/>
          </a:stretch>
        </p:blipFill>
        <p:spPr>
          <a:xfrm>
            <a:off x="2476469" y="2916628"/>
            <a:ext cx="3425129" cy="2546391"/>
          </a:xfrm>
          <a:prstGeom prst="rect">
            <a:avLst/>
          </a:prstGeom>
        </p:spPr>
      </p:pic>
      <p:sp>
        <p:nvSpPr>
          <p:cNvPr id="119" name="Rectangle 118">
            <a:extLst>
              <a:ext uri="{FF2B5EF4-FFF2-40B4-BE49-F238E27FC236}">
                <a16:creationId xmlns:a16="http://schemas.microsoft.com/office/drawing/2014/main" id="{EEFBE6C6-EC92-4404-B5E5-7996BFCC0F9C}"/>
              </a:ext>
            </a:extLst>
          </p:cNvPr>
          <p:cNvSpPr/>
          <p:nvPr userDrawn="1"/>
        </p:nvSpPr>
        <p:spPr>
          <a:xfrm>
            <a:off x="5608926"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DBEBD47-D8D2-4062-B196-FCF5EE20EF54}"/>
              </a:ext>
            </a:extLst>
          </p:cNvPr>
          <p:cNvSpPr/>
          <p:nvPr userDrawn="1"/>
        </p:nvSpPr>
        <p:spPr>
          <a:xfrm>
            <a:off x="5608926"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42327B0-59A8-45EF-97CF-3243C67B33A6}"/>
              </a:ext>
            </a:extLst>
          </p:cNvPr>
          <p:cNvSpPr/>
          <p:nvPr userDrawn="1"/>
        </p:nvSpPr>
        <p:spPr>
          <a:xfrm>
            <a:off x="2681357"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B7583D1-74B6-45D9-87E0-E54BD4D65BDB}"/>
              </a:ext>
            </a:extLst>
          </p:cNvPr>
          <p:cNvSpPr/>
          <p:nvPr userDrawn="1"/>
        </p:nvSpPr>
        <p:spPr>
          <a:xfrm>
            <a:off x="2681357"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235A6787-7B64-49B7-B752-747D8FB3DE6F}"/>
              </a:ext>
            </a:extLst>
          </p:cNvPr>
          <p:cNvCxnSpPr>
            <a:cxnSpLocks/>
          </p:cNvCxnSpPr>
          <p:nvPr userDrawn="1"/>
        </p:nvCxnSpPr>
        <p:spPr>
          <a:xfrm>
            <a:off x="2371100" y="3522572"/>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0077C5-E563-46DC-9431-F086073D83B0}"/>
              </a:ext>
            </a:extLst>
          </p:cNvPr>
          <p:cNvCxnSpPr>
            <a:cxnSpLocks/>
          </p:cNvCxnSpPr>
          <p:nvPr userDrawn="1"/>
        </p:nvCxnSpPr>
        <p:spPr>
          <a:xfrm>
            <a:off x="2371100" y="365619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2A88167-6498-4D5B-A2E3-BEDB6E5F608B}"/>
              </a:ext>
            </a:extLst>
          </p:cNvPr>
          <p:cNvCxnSpPr>
            <a:cxnSpLocks/>
          </p:cNvCxnSpPr>
          <p:nvPr userDrawn="1"/>
        </p:nvCxnSpPr>
        <p:spPr>
          <a:xfrm>
            <a:off x="2371100" y="378397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A617E37B-5C9C-47A7-BBBC-111F167CA1A3}"/>
              </a:ext>
            </a:extLst>
          </p:cNvPr>
          <p:cNvGrpSpPr/>
          <p:nvPr userDrawn="1"/>
        </p:nvGrpSpPr>
        <p:grpSpPr>
          <a:xfrm>
            <a:off x="2034998" y="2806856"/>
            <a:ext cx="450089" cy="472018"/>
            <a:chOff x="2110246" y="2781456"/>
            <a:chExt cx="473850" cy="496936"/>
          </a:xfrm>
        </p:grpSpPr>
        <p:cxnSp>
          <p:nvCxnSpPr>
            <p:cNvPr id="152" name="Straight Arrow Connector 151">
              <a:extLst>
                <a:ext uri="{FF2B5EF4-FFF2-40B4-BE49-F238E27FC236}">
                  <a16:creationId xmlns:a16="http://schemas.microsoft.com/office/drawing/2014/main" id="{66C9DBEB-7B4B-4BF7-A83B-653B11AD988B}"/>
                </a:ext>
              </a:extLst>
            </p:cNvPr>
            <p:cNvCxnSpPr/>
            <p:nvPr userDrawn="1"/>
          </p:nvCxnSpPr>
          <p:spPr>
            <a:xfrm flipV="1">
              <a:off x="2350028" y="2781456"/>
              <a:ext cx="0" cy="15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70D5C91-8F0D-40BE-BC01-7D67F417A9A0}"/>
                </a:ext>
              </a:extLst>
            </p:cNvPr>
            <p:cNvCxnSpPr>
              <a:cxnSpLocks/>
            </p:cNvCxnSpPr>
            <p:nvPr userDrawn="1"/>
          </p:nvCxnSpPr>
          <p:spPr>
            <a:xfrm>
              <a:off x="2350028" y="3128284"/>
              <a:ext cx="0" cy="15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FBEBF7A8-B438-48ED-A3BB-21213B164798}"/>
                </a:ext>
              </a:extLst>
            </p:cNvPr>
            <p:cNvCxnSpPr/>
            <p:nvPr userDrawn="1"/>
          </p:nvCxnSpPr>
          <p:spPr>
            <a:xfrm flipV="1">
              <a:off x="2433988" y="3025219"/>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479F36D-D6A2-4120-B820-399C6A267F3A}"/>
                </a:ext>
              </a:extLst>
            </p:cNvPr>
            <p:cNvCxnSpPr>
              <a:cxnSpLocks/>
            </p:cNvCxnSpPr>
            <p:nvPr userDrawn="1"/>
          </p:nvCxnSpPr>
          <p:spPr>
            <a:xfrm flipH="1">
              <a:off x="2110246" y="3031292"/>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BA4B085-EF45-4F65-B3D8-05E7EBFF8C41}"/>
              </a:ext>
            </a:extLst>
          </p:cNvPr>
          <p:cNvSpPr/>
          <p:nvPr userDrawn="1"/>
        </p:nvSpPr>
        <p:spPr>
          <a:xfrm>
            <a:off x="6290404"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Image overlay</a:t>
            </a:r>
            <a:endParaRPr lang="de-DE" sz="1800">
              <a:solidFill>
                <a:schemeClr val="accent1"/>
              </a:solidFill>
              <a:latin typeface="+mj-lt"/>
            </a:endParaRPr>
          </a:p>
        </p:txBody>
      </p:sp>
      <p:sp>
        <p:nvSpPr>
          <p:cNvPr id="30" name="Rectangle 29">
            <a:extLst>
              <a:ext uri="{FF2B5EF4-FFF2-40B4-BE49-F238E27FC236}">
                <a16:creationId xmlns:a16="http://schemas.microsoft.com/office/drawing/2014/main" id="{ABDA5A87-6034-4D9F-A883-F8DED937670F}"/>
              </a:ext>
            </a:extLst>
          </p:cNvPr>
          <p:cNvSpPr/>
          <p:nvPr userDrawn="1"/>
        </p:nvSpPr>
        <p:spPr>
          <a:xfrm>
            <a:off x="6290404" y="2169918"/>
            <a:ext cx="5291998" cy="966376"/>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Sometimes, text on top of images might be hard to read. If this is the case, use our Rabobank image overlay.</a:t>
            </a:r>
          </a:p>
          <a:p>
            <a:pPr marL="0" marR="0" lvl="0" indent="0" algn="l" defTabSz="914400" rtl="0" eaLnBrk="1" fontAlgn="auto" latinLnBrk="0" hangingPunct="1">
              <a:lnSpc>
                <a:spcPct val="90000"/>
              </a:lnSpc>
              <a:spcBef>
                <a:spcPts val="600"/>
              </a:spcBef>
              <a:spcAft>
                <a:spcPts val="0"/>
              </a:spcAft>
              <a:buClr>
                <a:schemeClr val="accent1"/>
              </a:buClr>
              <a:buSzTx/>
              <a:buFont typeface="Arial" panose="020B0604020202020204" pitchFamily="34" charset="0"/>
              <a:buNone/>
              <a:tabLst/>
              <a:defRPr/>
            </a:pPr>
            <a:r>
              <a:rPr lang="en-US" sz="1600" noProof="0">
                <a:solidFill>
                  <a:schemeClr val="tx1"/>
                </a:solidFill>
                <a:latin typeface="+mj-lt"/>
              </a:rPr>
              <a:t>In the </a:t>
            </a:r>
            <a:r>
              <a:rPr lang="en-US" sz="1600" noProof="0">
                <a:solidFill>
                  <a:schemeClr val="tx1"/>
                </a:solidFill>
                <a:latin typeface="Myriad for Rabobank SBd It" panose="020B0603030403090204" pitchFamily="34" charset="0"/>
              </a:rPr>
              <a:t>Slide Elements </a:t>
            </a:r>
            <a:r>
              <a:rPr lang="en-US" sz="1600" noProof="0">
                <a:solidFill>
                  <a:schemeClr val="tx1"/>
                </a:solidFill>
                <a:latin typeface="+mj-lt"/>
              </a:rPr>
              <a:t>library, go to the </a:t>
            </a:r>
            <a:r>
              <a:rPr lang="en-US" sz="1600" noProof="0">
                <a:solidFill>
                  <a:schemeClr val="tx1"/>
                </a:solidFill>
                <a:latin typeface="Myriad for Rabobank SBd It" panose="020B0603030403090204" pitchFamily="34" charset="0"/>
              </a:rPr>
              <a:t>Image Overlays</a:t>
            </a:r>
            <a:r>
              <a:rPr lang="en-US" sz="1600" noProof="0">
                <a:solidFill>
                  <a:schemeClr val="tx1"/>
                </a:solidFill>
                <a:latin typeface="+mj-lt"/>
              </a:rPr>
              <a:t> folder. Then select the right version and add it to your slide.</a:t>
            </a:r>
          </a:p>
        </p:txBody>
      </p:sp>
      <p:sp>
        <p:nvSpPr>
          <p:cNvPr id="34" name="TextBox 33">
            <a:extLst>
              <a:ext uri="{FF2B5EF4-FFF2-40B4-BE49-F238E27FC236}">
                <a16:creationId xmlns:a16="http://schemas.microsoft.com/office/drawing/2014/main" id="{8B7FDA27-F1A2-4259-AA9A-FF50B7895D89}"/>
              </a:ext>
            </a:extLst>
          </p:cNvPr>
          <p:cNvSpPr txBox="1"/>
          <p:nvPr userDrawn="1"/>
        </p:nvSpPr>
        <p:spPr>
          <a:xfrm>
            <a:off x="6290404" y="4980998"/>
            <a:ext cx="5291998" cy="535531"/>
          </a:xfrm>
          <a:prstGeom prst="rect">
            <a:avLst/>
          </a:prstGeom>
          <a:noFill/>
        </p:spPr>
        <p:txBody>
          <a:bodyPr wrap="square">
            <a:sp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Lastly, make sure the Image Overlay is positioned </a:t>
            </a:r>
            <a:r>
              <a:rPr lang="en-US" sz="1600" noProof="0">
                <a:solidFill>
                  <a:schemeClr val="tx1"/>
                </a:solidFill>
                <a:latin typeface="Myriad for Rabobank SBd It" panose="020B0603030403090204" pitchFamily="34" charset="0"/>
              </a:rPr>
              <a:t>behind</a:t>
            </a:r>
            <a:r>
              <a:rPr lang="en-US" sz="1600" noProof="0">
                <a:solidFill>
                  <a:schemeClr val="tx1"/>
                </a:solidFill>
                <a:latin typeface="+mj-lt"/>
              </a:rPr>
              <a:t> the text and Rabobank logo and in </a:t>
            </a:r>
            <a:r>
              <a:rPr lang="en-US" sz="1600" noProof="0">
                <a:solidFill>
                  <a:schemeClr val="tx1"/>
                </a:solidFill>
                <a:latin typeface="Myriad for Rabobank SBd It" panose="020B0603030403090204" pitchFamily="34" charset="0"/>
              </a:rPr>
              <a:t>front</a:t>
            </a:r>
            <a:r>
              <a:rPr lang="en-US" sz="1600" noProof="0">
                <a:solidFill>
                  <a:schemeClr val="tx1"/>
                </a:solidFill>
                <a:latin typeface="+mj-lt"/>
              </a:rPr>
              <a:t> of the image.</a:t>
            </a:r>
          </a:p>
        </p:txBody>
      </p:sp>
      <p:grpSp>
        <p:nvGrpSpPr>
          <p:cNvPr id="9" name="Group 8">
            <a:extLst>
              <a:ext uri="{FF2B5EF4-FFF2-40B4-BE49-F238E27FC236}">
                <a16:creationId xmlns:a16="http://schemas.microsoft.com/office/drawing/2014/main" id="{A8B0C843-2021-4A01-AB4C-10FD1C89AAB9}"/>
              </a:ext>
            </a:extLst>
          </p:cNvPr>
          <p:cNvGrpSpPr>
            <a:grpSpLocks noChangeAspect="1"/>
          </p:cNvGrpSpPr>
          <p:nvPr userDrawn="1"/>
        </p:nvGrpSpPr>
        <p:grpSpPr>
          <a:xfrm>
            <a:off x="6290405" y="3320573"/>
            <a:ext cx="1450014" cy="1548000"/>
            <a:chOff x="6290404" y="3522572"/>
            <a:chExt cx="1996346" cy="2131251"/>
          </a:xfrm>
        </p:grpSpPr>
        <p:pic>
          <p:nvPicPr>
            <p:cNvPr id="3" name="Picture 2">
              <a:extLst>
                <a:ext uri="{FF2B5EF4-FFF2-40B4-BE49-F238E27FC236}">
                  <a16:creationId xmlns:a16="http://schemas.microsoft.com/office/drawing/2014/main" id="{72C52AF5-6226-479C-B9F1-AA34ACD8795B}"/>
                </a:ext>
              </a:extLst>
            </p:cNvPr>
            <p:cNvPicPr>
              <a:picLocks noChangeAspect="1"/>
            </p:cNvPicPr>
            <p:nvPr userDrawn="1"/>
          </p:nvPicPr>
          <p:blipFill rotWithShape="1">
            <a:blip r:embed="rId3"/>
            <a:srcRect b="46687"/>
            <a:stretch/>
          </p:blipFill>
          <p:spPr>
            <a:xfrm>
              <a:off x="6290404" y="3522572"/>
              <a:ext cx="1996346" cy="2131251"/>
            </a:xfrm>
            <a:prstGeom prst="rect">
              <a:avLst/>
            </a:prstGeom>
            <a:ln>
              <a:solidFill>
                <a:schemeClr val="accent6"/>
              </a:solidFill>
            </a:ln>
          </p:spPr>
        </p:pic>
        <p:sp>
          <p:nvSpPr>
            <p:cNvPr id="5" name="Rectangle 4">
              <a:extLst>
                <a:ext uri="{FF2B5EF4-FFF2-40B4-BE49-F238E27FC236}">
                  <a16:creationId xmlns:a16="http://schemas.microsoft.com/office/drawing/2014/main" id="{358BB9E9-AC64-4864-B00E-85E733C11EB9}"/>
                </a:ext>
              </a:extLst>
            </p:cNvPr>
            <p:cNvSpPr/>
            <p:nvPr userDrawn="1"/>
          </p:nvSpPr>
          <p:spPr>
            <a:xfrm>
              <a:off x="6369844" y="5307807"/>
              <a:ext cx="1829611" cy="2489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 7">
            <a:extLst>
              <a:ext uri="{FF2B5EF4-FFF2-40B4-BE49-F238E27FC236}">
                <a16:creationId xmlns:a16="http://schemas.microsoft.com/office/drawing/2014/main" id="{FB3B0D2B-E8F2-481E-BA94-794158DC009F}"/>
              </a:ext>
            </a:extLst>
          </p:cNvPr>
          <p:cNvGrpSpPr>
            <a:grpSpLocks noChangeAspect="1"/>
          </p:cNvGrpSpPr>
          <p:nvPr userDrawn="1"/>
        </p:nvGrpSpPr>
        <p:grpSpPr>
          <a:xfrm>
            <a:off x="7909967" y="3320573"/>
            <a:ext cx="1450015" cy="1548000"/>
            <a:chOff x="8366190" y="3522572"/>
            <a:chExt cx="1996346" cy="2131251"/>
          </a:xfrm>
        </p:grpSpPr>
        <p:pic>
          <p:nvPicPr>
            <p:cNvPr id="7" name="Picture 6">
              <a:extLst>
                <a:ext uri="{FF2B5EF4-FFF2-40B4-BE49-F238E27FC236}">
                  <a16:creationId xmlns:a16="http://schemas.microsoft.com/office/drawing/2014/main" id="{AB7470D1-6180-4FD7-BE13-ED87F111CE76}"/>
                </a:ext>
              </a:extLst>
            </p:cNvPr>
            <p:cNvPicPr>
              <a:picLocks noChangeAspect="1"/>
            </p:cNvPicPr>
            <p:nvPr userDrawn="1"/>
          </p:nvPicPr>
          <p:blipFill rotWithShape="1">
            <a:blip r:embed="rId4"/>
            <a:srcRect b="46687"/>
            <a:stretch/>
          </p:blipFill>
          <p:spPr>
            <a:xfrm>
              <a:off x="8366190" y="3522572"/>
              <a:ext cx="1996346" cy="2131251"/>
            </a:xfrm>
            <a:prstGeom prst="rect">
              <a:avLst/>
            </a:prstGeom>
            <a:ln>
              <a:solidFill>
                <a:schemeClr val="accent6"/>
              </a:solidFill>
            </a:ln>
          </p:spPr>
        </p:pic>
        <p:sp>
          <p:nvSpPr>
            <p:cNvPr id="38" name="Rectangle 37">
              <a:extLst>
                <a:ext uri="{FF2B5EF4-FFF2-40B4-BE49-F238E27FC236}">
                  <a16:creationId xmlns:a16="http://schemas.microsoft.com/office/drawing/2014/main" id="{978C20BF-00C1-47AA-949A-6B925DDED6B7}"/>
                </a:ext>
              </a:extLst>
            </p:cNvPr>
            <p:cNvSpPr/>
            <p:nvPr userDrawn="1"/>
          </p:nvSpPr>
          <p:spPr>
            <a:xfrm>
              <a:off x="8414545" y="4329906"/>
              <a:ext cx="996156" cy="6103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Picture 12">
            <a:extLst>
              <a:ext uri="{FF2B5EF4-FFF2-40B4-BE49-F238E27FC236}">
                <a16:creationId xmlns:a16="http://schemas.microsoft.com/office/drawing/2014/main" id="{FC87F54C-34CB-40B3-9D5E-E095A4B20B84}"/>
              </a:ext>
            </a:extLst>
          </p:cNvPr>
          <p:cNvPicPr>
            <a:picLocks noChangeAspect="1"/>
          </p:cNvPicPr>
          <p:nvPr userDrawn="1"/>
        </p:nvPicPr>
        <p:blipFill>
          <a:blip r:embed="rId5"/>
          <a:stretch>
            <a:fillRect/>
          </a:stretch>
        </p:blipFill>
        <p:spPr>
          <a:xfrm>
            <a:off x="9529530" y="3518573"/>
            <a:ext cx="2025862" cy="1152000"/>
          </a:xfrm>
          <a:prstGeom prst="rect">
            <a:avLst/>
          </a:prstGeom>
        </p:spPr>
      </p:pic>
      <p:cxnSp>
        <p:nvCxnSpPr>
          <p:cNvPr id="47" name="Straight Arrow Connector 46">
            <a:extLst>
              <a:ext uri="{FF2B5EF4-FFF2-40B4-BE49-F238E27FC236}">
                <a16:creationId xmlns:a16="http://schemas.microsoft.com/office/drawing/2014/main" id="{2FDFFA57-97D9-496F-ACB5-E8036D0A2141}"/>
              </a:ext>
            </a:extLst>
          </p:cNvPr>
          <p:cNvCxnSpPr>
            <a:cxnSpLocks/>
          </p:cNvCxnSpPr>
          <p:nvPr userDrawn="1"/>
        </p:nvCxnSpPr>
        <p:spPr>
          <a:xfrm>
            <a:off x="8936403" y="3995018"/>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10D25B-ABCF-46F1-9540-4AD284BCA847}"/>
              </a:ext>
            </a:extLst>
          </p:cNvPr>
          <p:cNvCxnSpPr>
            <a:cxnSpLocks/>
          </p:cNvCxnSpPr>
          <p:nvPr userDrawn="1"/>
        </p:nvCxnSpPr>
        <p:spPr>
          <a:xfrm>
            <a:off x="8936403" y="412864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D9E71B-46F8-4790-AE9D-DCDB357536AC}"/>
              </a:ext>
            </a:extLst>
          </p:cNvPr>
          <p:cNvCxnSpPr>
            <a:cxnSpLocks/>
          </p:cNvCxnSpPr>
          <p:nvPr userDrawn="1"/>
        </p:nvCxnSpPr>
        <p:spPr>
          <a:xfrm>
            <a:off x="8936403" y="425642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B54C3CE-4A38-4675-85B1-081AB66009D2}"/>
              </a:ext>
            </a:extLst>
          </p:cNvPr>
          <p:cNvCxnSpPr>
            <a:cxnSpLocks/>
          </p:cNvCxnSpPr>
          <p:nvPr userDrawn="1"/>
        </p:nvCxnSpPr>
        <p:spPr>
          <a:xfrm flipV="1">
            <a:off x="7143750" y="4166823"/>
            <a:ext cx="690563" cy="37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DCCD1BF-93CD-4A20-8C82-DE8AE64FA2C2}"/>
              </a:ext>
            </a:extLst>
          </p:cNvPr>
          <p:cNvGrpSpPr/>
          <p:nvPr userDrawn="1"/>
        </p:nvGrpSpPr>
        <p:grpSpPr>
          <a:xfrm>
            <a:off x="6290405" y="5643402"/>
            <a:ext cx="5291997" cy="460673"/>
            <a:chOff x="6290405" y="6067846"/>
            <a:chExt cx="5291997" cy="460673"/>
          </a:xfrm>
        </p:grpSpPr>
        <p:pic>
          <p:nvPicPr>
            <p:cNvPr id="11" name="Picture 10">
              <a:extLst>
                <a:ext uri="{FF2B5EF4-FFF2-40B4-BE49-F238E27FC236}">
                  <a16:creationId xmlns:a16="http://schemas.microsoft.com/office/drawing/2014/main" id="{39A1DEB0-9625-43E0-B7A9-AAF2511CBBB0}"/>
                </a:ext>
              </a:extLst>
            </p:cNvPr>
            <p:cNvPicPr>
              <a:picLocks noChangeAspect="1"/>
            </p:cNvPicPr>
            <p:nvPr userDrawn="1"/>
          </p:nvPicPr>
          <p:blipFill rotWithShape="1">
            <a:blip r:embed="rId6"/>
            <a:srcRect t="18413" r="24093"/>
            <a:stretch/>
          </p:blipFill>
          <p:spPr>
            <a:xfrm>
              <a:off x="6290405" y="6073356"/>
              <a:ext cx="5291997" cy="455163"/>
            </a:xfrm>
            <a:prstGeom prst="rect">
              <a:avLst/>
            </a:prstGeom>
          </p:spPr>
        </p:pic>
        <p:sp>
          <p:nvSpPr>
            <p:cNvPr id="44" name="Rectangle 43">
              <a:extLst>
                <a:ext uri="{FF2B5EF4-FFF2-40B4-BE49-F238E27FC236}">
                  <a16:creationId xmlns:a16="http://schemas.microsoft.com/office/drawing/2014/main" id="{605E6A43-B62B-4F76-B571-F3B51904F304}"/>
                </a:ext>
              </a:extLst>
            </p:cNvPr>
            <p:cNvSpPr/>
            <p:nvPr userDrawn="1"/>
          </p:nvSpPr>
          <p:spPr>
            <a:xfrm>
              <a:off x="10817435" y="6159916"/>
              <a:ext cx="297656" cy="319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5F3BED51-A414-4E5E-B473-936ABFAAFF00}"/>
                </a:ext>
              </a:extLst>
            </p:cNvPr>
            <p:cNvSpPr/>
            <p:nvPr userDrawn="1"/>
          </p:nvSpPr>
          <p:spPr>
            <a:xfrm>
              <a:off x="9740509" y="6067846"/>
              <a:ext cx="394692" cy="128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5" name="Straight Arrow Connector 64">
              <a:extLst>
                <a:ext uri="{FF2B5EF4-FFF2-40B4-BE49-F238E27FC236}">
                  <a16:creationId xmlns:a16="http://schemas.microsoft.com/office/drawing/2014/main" id="{52D56DFD-1EB2-4796-8662-6C88B05566B5}"/>
                </a:ext>
              </a:extLst>
            </p:cNvPr>
            <p:cNvCxnSpPr>
              <a:cxnSpLocks/>
            </p:cNvCxnSpPr>
            <p:nvPr userDrawn="1"/>
          </p:nvCxnSpPr>
          <p:spPr>
            <a:xfrm>
              <a:off x="10182225" y="6141244"/>
              <a:ext cx="590550" cy="166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79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lide with Miss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0C3397-10F4-4537-8CF7-55DB5E825A40}"/>
              </a:ext>
            </a:extLst>
          </p:cNvPr>
          <p:cNvSpPr/>
          <p:nvPr userDrawn="1"/>
        </p:nvSpPr>
        <p:spPr>
          <a:xfrm>
            <a:off x="3" y="0"/>
            <a:ext cx="12192000" cy="6858000"/>
          </a:xfrm>
          <a:prstGeom prst="rect">
            <a:avLst/>
          </a:prstGeom>
          <a:solidFill>
            <a:schemeClr val="bg1"/>
          </a:solidFill>
          <a:ln w="12700" cap="rnd" cmpd="sng" algn="ctr">
            <a:solidFill>
              <a:srgbClr val="EAEAEA"/>
            </a:solidFill>
            <a:prstDash val="solid"/>
          </a:ln>
          <a:effectLst/>
        </p:spPr>
        <p:txBody>
          <a:bodyPr rtlCol="0" anchor="ctr"/>
          <a:lstStyle/>
          <a:p>
            <a:pPr algn="ctr"/>
            <a:endParaRPr lang="nl-NL" sz="2400">
              <a:solidFill>
                <a:srgbClr val="5E6A71"/>
              </a:solidFill>
              <a:latin typeface="Myriad for Rabobank Lt" panose="020B0403030403020204" pitchFamily="34" charset="0"/>
            </a:endParaRPr>
          </a:p>
        </p:txBody>
      </p:sp>
      <p:sp>
        <p:nvSpPr>
          <p:cNvPr id="10" name="Tijdelijke aanduiding voor tekst 5">
            <a:extLst>
              <a:ext uri="{FF2B5EF4-FFF2-40B4-BE49-F238E27FC236}">
                <a16:creationId xmlns:a16="http://schemas.microsoft.com/office/drawing/2014/main" id="{09FC33EF-F510-4828-9C46-686A6A5FEE4F}"/>
              </a:ext>
            </a:extLst>
          </p:cNvPr>
          <p:cNvSpPr>
            <a:spLocks noGrp="1"/>
          </p:cNvSpPr>
          <p:nvPr>
            <p:ph type="body" sz="quarter" idx="12" hasCustomPrompt="1"/>
          </p:nvPr>
        </p:nvSpPr>
        <p:spPr>
          <a:xfrm>
            <a:off x="628800" y="6277473"/>
            <a:ext cx="7824000" cy="273600"/>
          </a:xfrm>
        </p:spPr>
        <p:txBody>
          <a:bodyPr tIns="36000" anchor="t" anchorCtr="0"/>
          <a:lstStyle>
            <a:lvl1pPr marL="0" indent="0">
              <a:lnSpc>
                <a:spcPct val="80000"/>
              </a:lnSpc>
              <a:buNone/>
              <a:defRPr sz="1253" b="0" i="0">
                <a:solidFill>
                  <a:schemeClr val="bg1"/>
                </a:solidFill>
                <a:latin typeface="Myriad for Rabobank SBd" panose="020B0603030403020204" pitchFamily="34" charset="0"/>
              </a:defRPr>
            </a:lvl1pPr>
          </a:lstStyle>
          <a:p>
            <a:pPr lvl="0"/>
            <a:r>
              <a:rPr lang="en-US"/>
              <a:t>Datum | Versie / Date | Version</a:t>
            </a:r>
          </a:p>
        </p:txBody>
      </p:sp>
      <p:sp>
        <p:nvSpPr>
          <p:cNvPr id="31" name="Picture Placeholder 30">
            <a:extLst>
              <a:ext uri="{FF2B5EF4-FFF2-40B4-BE49-F238E27FC236}">
                <a16:creationId xmlns:a16="http://schemas.microsoft.com/office/drawing/2014/main" id="{940AEACB-8FC6-4430-84B3-54C7FD39CC9E}"/>
              </a:ext>
            </a:extLst>
          </p:cNvPr>
          <p:cNvSpPr>
            <a:spLocks noGrp="1"/>
          </p:cNvSpPr>
          <p:nvPr>
            <p:ph type="pic" sz="quarter" idx="14"/>
          </p:nvPr>
        </p:nvSpPr>
        <p:spPr>
          <a:xfrm>
            <a:off x="0" y="0"/>
            <a:ext cx="12192000" cy="6858000"/>
          </a:xfrm>
          <a:custGeom>
            <a:avLst/>
            <a:gdLst>
              <a:gd name="connsiteX0" fmla="*/ 6881994 w 9144000"/>
              <a:gd name="connsiteY0" fmla="*/ 3818903 h 5143500"/>
              <a:gd name="connsiteX1" fmla="*/ 6699590 w 9144000"/>
              <a:gd name="connsiteY1" fmla="*/ 4001307 h 5143500"/>
              <a:gd name="connsiteX2" fmla="*/ 6699590 w 9144000"/>
              <a:gd name="connsiteY2" fmla="*/ 4730900 h 5143500"/>
              <a:gd name="connsiteX3" fmla="*/ 6881994 w 9144000"/>
              <a:gd name="connsiteY3" fmla="*/ 4913304 h 5143500"/>
              <a:gd name="connsiteX4" fmla="*/ 7976091 w 9144000"/>
              <a:gd name="connsiteY4" fmla="*/ 4913304 h 5143500"/>
              <a:gd name="connsiteX5" fmla="*/ 7976101 w 9144000"/>
              <a:gd name="connsiteY5" fmla="*/ 4913305 h 5143500"/>
              <a:gd name="connsiteX6" fmla="*/ 8705693 w 9144000"/>
              <a:gd name="connsiteY6" fmla="*/ 4913305 h 5143500"/>
              <a:gd name="connsiteX7" fmla="*/ 8888097 w 9144000"/>
              <a:gd name="connsiteY7" fmla="*/ 4730901 h 5143500"/>
              <a:gd name="connsiteX8" fmla="*/ 8888097 w 9144000"/>
              <a:gd name="connsiteY8" fmla="*/ 4730900 h 5143500"/>
              <a:gd name="connsiteX9" fmla="*/ 8888097 w 9144000"/>
              <a:gd name="connsiteY9" fmla="*/ 4001307 h 5143500"/>
              <a:gd name="connsiteX10" fmla="*/ 8705693 w 9144000"/>
              <a:gd name="connsiteY10" fmla="*/ 3818903 h 5143500"/>
              <a:gd name="connsiteX11" fmla="*/ 7976101 w 9144000"/>
              <a:gd name="connsiteY11" fmla="*/ 3818903 h 5143500"/>
              <a:gd name="connsiteX12" fmla="*/ 0 w 9144000"/>
              <a:gd name="connsiteY12" fmla="*/ 0 h 5143500"/>
              <a:gd name="connsiteX13" fmla="*/ 9144000 w 9144000"/>
              <a:gd name="connsiteY13" fmla="*/ 0 h 5143500"/>
              <a:gd name="connsiteX14" fmla="*/ 9144000 w 9144000"/>
              <a:gd name="connsiteY14" fmla="*/ 5143500 h 5143500"/>
              <a:gd name="connsiteX15" fmla="*/ 0 w 9144000"/>
              <a:gd name="connsiteY1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3500">
                <a:moveTo>
                  <a:pt x="6881994" y="3818903"/>
                </a:moveTo>
                <a:cubicBezTo>
                  <a:pt x="6781255" y="3818903"/>
                  <a:pt x="6699590" y="3900568"/>
                  <a:pt x="6699590" y="4001307"/>
                </a:cubicBezTo>
                <a:lnTo>
                  <a:pt x="6699590" y="4730900"/>
                </a:lnTo>
                <a:cubicBezTo>
                  <a:pt x="6699590" y="4831639"/>
                  <a:pt x="6781255" y="4913304"/>
                  <a:pt x="6881994" y="4913304"/>
                </a:cubicBezTo>
                <a:lnTo>
                  <a:pt x="7976091" y="4913304"/>
                </a:lnTo>
                <a:lnTo>
                  <a:pt x="7976101" y="4913305"/>
                </a:lnTo>
                <a:lnTo>
                  <a:pt x="8705693" y="4913305"/>
                </a:lnTo>
                <a:cubicBezTo>
                  <a:pt x="8806432" y="4913305"/>
                  <a:pt x="8888097" y="4831640"/>
                  <a:pt x="8888097" y="4730901"/>
                </a:cubicBezTo>
                <a:lnTo>
                  <a:pt x="8888097" y="4730900"/>
                </a:lnTo>
                <a:lnTo>
                  <a:pt x="8888097" y="4001307"/>
                </a:lnTo>
                <a:cubicBezTo>
                  <a:pt x="8888097" y="3900568"/>
                  <a:pt x="8806432" y="3818903"/>
                  <a:pt x="8705693" y="3818903"/>
                </a:cubicBezTo>
                <a:lnTo>
                  <a:pt x="7976101" y="3818903"/>
                </a:lnTo>
                <a:close/>
                <a:moveTo>
                  <a:pt x="0" y="0"/>
                </a:moveTo>
                <a:lnTo>
                  <a:pt x="9144000" y="0"/>
                </a:lnTo>
                <a:lnTo>
                  <a:pt x="9144000" y="5143500"/>
                </a:lnTo>
                <a:lnTo>
                  <a:pt x="0" y="5143500"/>
                </a:lnTo>
                <a:close/>
              </a:path>
            </a:pathLst>
          </a:custGeom>
        </p:spPr>
        <p:txBody>
          <a:bodyPr wrap="square">
            <a:noAutofit/>
          </a:bodyPr>
          <a:lstStyle>
            <a:lvl1pPr marL="0" indent="0" algn="ctr">
              <a:buNone/>
              <a:defRPr sz="1600">
                <a:solidFill>
                  <a:schemeClr val="bg1">
                    <a:lumMod val="65000"/>
                  </a:schemeClr>
                </a:solidFill>
              </a:defRPr>
            </a:lvl1pPr>
          </a:lstStyle>
          <a:p>
            <a:endParaRPr lang="nl-NL"/>
          </a:p>
        </p:txBody>
      </p:sp>
      <p:sp>
        <p:nvSpPr>
          <p:cNvPr id="41" name="text" descr="{&quot;templafy&quot;:{&quot;type&quot;:&quot;text&quot;,&quot;binding&quot;:&quot;Translations.Rabo_Title_Slides_Mission&quot;}}" title="Translations.Rabo_Title_Slides_Mission">
            <a:extLst>
              <a:ext uri="{FF2B5EF4-FFF2-40B4-BE49-F238E27FC236}">
                <a16:creationId xmlns:a16="http://schemas.microsoft.com/office/drawing/2014/main" id="{99A3286D-95B3-492B-87C6-DE92D630469A}"/>
              </a:ext>
            </a:extLst>
          </p:cNvPr>
          <p:cNvSpPr/>
          <p:nvPr userDrawn="1"/>
        </p:nvSpPr>
        <p:spPr>
          <a:xfrm>
            <a:off x="0" y="-693262"/>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43" name="text" descr="{&quot;templafy&quot;:{&quot;type&quot;:&quot;text&quot;,&quot;binding&quot;:&quot;Translations.Background_Photo&quot;}}" title="Translations.Background_Photo">
            <a:extLst>
              <a:ext uri="{FF2B5EF4-FFF2-40B4-BE49-F238E27FC236}">
                <a16:creationId xmlns:a16="http://schemas.microsoft.com/office/drawing/2014/main" id="{1A180383-78F5-48A8-A343-2440F36B126F}"/>
              </a:ext>
            </a:extLst>
          </p:cNvPr>
          <p:cNvSpPr/>
          <p:nvPr userDrawn="1"/>
        </p:nvSpPr>
        <p:spPr>
          <a:xfrm>
            <a:off x="0" y="-451916"/>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11" name="Ondertitel">
            <a:extLst>
              <a:ext uri="{FF2B5EF4-FFF2-40B4-BE49-F238E27FC236}">
                <a16:creationId xmlns:a16="http://schemas.microsoft.com/office/drawing/2014/main" id="{A99F5AFF-E021-435D-87DA-4B020BE8F208}"/>
              </a:ext>
            </a:extLst>
          </p:cNvPr>
          <p:cNvSpPr>
            <a:spLocks noGrp="1"/>
          </p:cNvSpPr>
          <p:nvPr>
            <p:ph type="subTitle" idx="1"/>
          </p:nvPr>
        </p:nvSpPr>
        <p:spPr>
          <a:xfrm>
            <a:off x="3" y="1700464"/>
            <a:ext cx="5601600" cy="715200"/>
          </a:xfrm>
          <a:custGeom>
            <a:avLst/>
            <a:gdLst>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180985 w 4207670"/>
              <a:gd name="connsiteY8" fmla="*/ 173138 h 461138"/>
              <a:gd name="connsiteX9" fmla="*/ 4207670 w 4207670"/>
              <a:gd name="connsiteY9" fmla="*/ 173138 h 461138"/>
              <a:gd name="connsiteX10" fmla="*/ 3977712 w 4207670"/>
              <a:gd name="connsiteY10" fmla="*/ 455287 h 461138"/>
              <a:gd name="connsiteX11" fmla="*/ 3960295 w 4207670"/>
              <a:gd name="connsiteY11" fmla="*/ 457043 h 461138"/>
              <a:gd name="connsiteX12" fmla="*/ 3958936 w 4207670"/>
              <a:gd name="connsiteY12" fmla="*/ 458756 h 461138"/>
              <a:gd name="connsiteX13" fmla="*/ 3958926 w 4207670"/>
              <a:gd name="connsiteY13" fmla="*/ 458757 h 461138"/>
              <a:gd name="connsiteX14" fmla="*/ 3943289 w 4207670"/>
              <a:gd name="connsiteY14" fmla="*/ 458757 h 461138"/>
              <a:gd name="connsiteX15" fmla="*/ 3919670 w 4207670"/>
              <a:gd name="connsiteY15" fmla="*/ 461138 h 461138"/>
              <a:gd name="connsiteX16" fmla="*/ 3919670 w 4207670"/>
              <a:gd name="connsiteY16" fmla="*/ 458757 h 461138"/>
              <a:gd name="connsiteX17" fmla="*/ 0 w 4207670"/>
              <a:gd name="connsiteY17" fmla="*/ 458756 h 461138"/>
              <a:gd name="connsiteX18" fmla="*/ 0 w 4207670"/>
              <a:gd name="connsiteY18" fmla="*/ 229379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207670 w 4207670"/>
              <a:gd name="connsiteY8" fmla="*/ 173138 h 461138"/>
              <a:gd name="connsiteX9" fmla="*/ 3977712 w 4207670"/>
              <a:gd name="connsiteY9" fmla="*/ 455287 h 461138"/>
              <a:gd name="connsiteX10" fmla="*/ 3960295 w 4207670"/>
              <a:gd name="connsiteY10" fmla="*/ 457043 h 461138"/>
              <a:gd name="connsiteX11" fmla="*/ 3958936 w 4207670"/>
              <a:gd name="connsiteY11" fmla="*/ 458756 h 461138"/>
              <a:gd name="connsiteX12" fmla="*/ 3958926 w 4207670"/>
              <a:gd name="connsiteY12" fmla="*/ 458757 h 461138"/>
              <a:gd name="connsiteX13" fmla="*/ 3943289 w 4207670"/>
              <a:gd name="connsiteY13" fmla="*/ 458757 h 461138"/>
              <a:gd name="connsiteX14" fmla="*/ 3919670 w 4207670"/>
              <a:gd name="connsiteY14" fmla="*/ 461138 h 461138"/>
              <a:gd name="connsiteX15" fmla="*/ 3919670 w 4207670"/>
              <a:gd name="connsiteY15" fmla="*/ 458757 h 461138"/>
              <a:gd name="connsiteX16" fmla="*/ 0 w 4207670"/>
              <a:gd name="connsiteY16" fmla="*/ 458756 h 461138"/>
              <a:gd name="connsiteX17" fmla="*/ 0 w 4207670"/>
              <a:gd name="connsiteY17" fmla="*/ 229379 h 461138"/>
              <a:gd name="connsiteX18" fmla="*/ 0 w 4207670"/>
              <a:gd name="connsiteY18"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77712 w 4207670"/>
              <a:gd name="connsiteY8" fmla="*/ 455287 h 461138"/>
              <a:gd name="connsiteX9" fmla="*/ 3960295 w 4207670"/>
              <a:gd name="connsiteY9" fmla="*/ 457043 h 461138"/>
              <a:gd name="connsiteX10" fmla="*/ 3958936 w 4207670"/>
              <a:gd name="connsiteY10" fmla="*/ 458756 h 461138"/>
              <a:gd name="connsiteX11" fmla="*/ 3958926 w 4207670"/>
              <a:gd name="connsiteY11" fmla="*/ 458757 h 461138"/>
              <a:gd name="connsiteX12" fmla="*/ 3943289 w 4207670"/>
              <a:gd name="connsiteY12" fmla="*/ 458757 h 461138"/>
              <a:gd name="connsiteX13" fmla="*/ 3919670 w 4207670"/>
              <a:gd name="connsiteY13" fmla="*/ 461138 h 461138"/>
              <a:gd name="connsiteX14" fmla="*/ 3919670 w 4207670"/>
              <a:gd name="connsiteY14" fmla="*/ 458757 h 461138"/>
              <a:gd name="connsiteX15" fmla="*/ 0 w 4207670"/>
              <a:gd name="connsiteY15" fmla="*/ 458756 h 461138"/>
              <a:gd name="connsiteX16" fmla="*/ 0 w 4207670"/>
              <a:gd name="connsiteY16" fmla="*/ 229379 h 461138"/>
              <a:gd name="connsiteX17" fmla="*/ 0 w 4207670"/>
              <a:gd name="connsiteY17"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58926 w 4207670"/>
              <a:gd name="connsiteY10" fmla="*/ 458757 h 461138"/>
              <a:gd name="connsiteX11" fmla="*/ 3943289 w 4207670"/>
              <a:gd name="connsiteY11" fmla="*/ 458757 h 461138"/>
              <a:gd name="connsiteX12" fmla="*/ 3919670 w 4207670"/>
              <a:gd name="connsiteY12" fmla="*/ 461138 h 461138"/>
              <a:gd name="connsiteX13" fmla="*/ 3919670 w 4207670"/>
              <a:gd name="connsiteY13" fmla="*/ 458757 h 461138"/>
              <a:gd name="connsiteX14" fmla="*/ 0 w 4207670"/>
              <a:gd name="connsiteY14" fmla="*/ 458756 h 461138"/>
              <a:gd name="connsiteX15" fmla="*/ 0 w 4207670"/>
              <a:gd name="connsiteY15" fmla="*/ 229379 h 461138"/>
              <a:gd name="connsiteX16" fmla="*/ 0 w 4207670"/>
              <a:gd name="connsiteY16"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43289 w 4207670"/>
              <a:gd name="connsiteY10" fmla="*/ 458757 h 461138"/>
              <a:gd name="connsiteX11" fmla="*/ 3919670 w 4207670"/>
              <a:gd name="connsiteY11" fmla="*/ 461138 h 461138"/>
              <a:gd name="connsiteX12" fmla="*/ 3919670 w 4207670"/>
              <a:gd name="connsiteY12" fmla="*/ 458757 h 461138"/>
              <a:gd name="connsiteX13" fmla="*/ 0 w 4207670"/>
              <a:gd name="connsiteY13" fmla="*/ 458756 h 461138"/>
              <a:gd name="connsiteX14" fmla="*/ 0 w 4207670"/>
              <a:gd name="connsiteY14" fmla="*/ 229379 h 461138"/>
              <a:gd name="connsiteX15" fmla="*/ 0 w 4207670"/>
              <a:gd name="connsiteY15"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43289 w 4207670"/>
              <a:gd name="connsiteY9" fmla="*/ 458757 h 461138"/>
              <a:gd name="connsiteX10" fmla="*/ 3919670 w 4207670"/>
              <a:gd name="connsiteY10" fmla="*/ 461138 h 461138"/>
              <a:gd name="connsiteX11" fmla="*/ 3919670 w 4207670"/>
              <a:gd name="connsiteY11" fmla="*/ 458757 h 461138"/>
              <a:gd name="connsiteX12" fmla="*/ 0 w 4207670"/>
              <a:gd name="connsiteY12" fmla="*/ 458756 h 461138"/>
              <a:gd name="connsiteX13" fmla="*/ 0 w 4207670"/>
              <a:gd name="connsiteY13" fmla="*/ 229379 h 461138"/>
              <a:gd name="connsiteX14" fmla="*/ 0 w 4207670"/>
              <a:gd name="connsiteY14"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43289 w 4207670"/>
              <a:gd name="connsiteY8" fmla="*/ 458757 h 461138"/>
              <a:gd name="connsiteX9" fmla="*/ 3919670 w 4207670"/>
              <a:gd name="connsiteY9" fmla="*/ 461138 h 461138"/>
              <a:gd name="connsiteX10" fmla="*/ 3919670 w 4207670"/>
              <a:gd name="connsiteY10" fmla="*/ 458757 h 461138"/>
              <a:gd name="connsiteX11" fmla="*/ 0 w 4207670"/>
              <a:gd name="connsiteY11" fmla="*/ 458756 h 461138"/>
              <a:gd name="connsiteX12" fmla="*/ 0 w 4207670"/>
              <a:gd name="connsiteY12" fmla="*/ 229379 h 461138"/>
              <a:gd name="connsiteX13" fmla="*/ 0 w 4207670"/>
              <a:gd name="connsiteY13"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3919670 w 4207670"/>
              <a:gd name="connsiteY9" fmla="*/ 458757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58756"/>
              <a:gd name="connsiteX1" fmla="*/ 245874 w 4207670"/>
              <a:gd name="connsiteY1" fmla="*/ 0 h 458756"/>
              <a:gd name="connsiteX2" fmla="*/ 3919668 w 4207670"/>
              <a:gd name="connsiteY2" fmla="*/ 0 h 458756"/>
              <a:gd name="connsiteX3" fmla="*/ 4004235 w 4207670"/>
              <a:gd name="connsiteY3" fmla="*/ 0 h 458756"/>
              <a:gd name="connsiteX4" fmla="*/ 4204800 w 4207670"/>
              <a:gd name="connsiteY4" fmla="*/ 0 h 458756"/>
              <a:gd name="connsiteX5" fmla="*/ 4207669 w 4207670"/>
              <a:gd name="connsiteY5" fmla="*/ 0 h 458756"/>
              <a:gd name="connsiteX6" fmla="*/ 4207669 w 4207670"/>
              <a:gd name="connsiteY6" fmla="*/ 172615 h 458756"/>
              <a:gd name="connsiteX7" fmla="*/ 4207670 w 4207670"/>
              <a:gd name="connsiteY7" fmla="*/ 173138 h 458756"/>
              <a:gd name="connsiteX8" fmla="*/ 4086357 w 4207670"/>
              <a:gd name="connsiteY8" fmla="*/ 456376 h 458756"/>
              <a:gd name="connsiteX9" fmla="*/ 0 w 4207670"/>
              <a:gd name="connsiteY9" fmla="*/ 458756 h 458756"/>
              <a:gd name="connsiteX10" fmla="*/ 0 w 4207670"/>
              <a:gd name="connsiteY10" fmla="*/ 229379 h 458756"/>
              <a:gd name="connsiteX11" fmla="*/ 0 w 4207670"/>
              <a:gd name="connsiteY11" fmla="*/ 0 h 458756"/>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14354"/>
              <a:gd name="connsiteY0" fmla="*/ 0 h 458757"/>
              <a:gd name="connsiteX1" fmla="*/ 245874 w 4214354"/>
              <a:gd name="connsiteY1" fmla="*/ 0 h 458757"/>
              <a:gd name="connsiteX2" fmla="*/ 3919668 w 4214354"/>
              <a:gd name="connsiteY2" fmla="*/ 0 h 458757"/>
              <a:gd name="connsiteX3" fmla="*/ 4004235 w 4214354"/>
              <a:gd name="connsiteY3" fmla="*/ 0 h 458757"/>
              <a:gd name="connsiteX4" fmla="*/ 4204800 w 4214354"/>
              <a:gd name="connsiteY4" fmla="*/ 0 h 458757"/>
              <a:gd name="connsiteX5" fmla="*/ 4207669 w 4214354"/>
              <a:gd name="connsiteY5" fmla="*/ 0 h 458757"/>
              <a:gd name="connsiteX6" fmla="*/ 4207669 w 4214354"/>
              <a:gd name="connsiteY6" fmla="*/ 172615 h 458757"/>
              <a:gd name="connsiteX7" fmla="*/ 4207670 w 4214354"/>
              <a:gd name="connsiteY7" fmla="*/ 173138 h 458757"/>
              <a:gd name="connsiteX8" fmla="*/ 4086357 w 4214354"/>
              <a:gd name="connsiteY8" fmla="*/ 458757 h 458757"/>
              <a:gd name="connsiteX9" fmla="*/ 0 w 4214354"/>
              <a:gd name="connsiteY9" fmla="*/ 458756 h 458757"/>
              <a:gd name="connsiteX10" fmla="*/ 0 w 4214354"/>
              <a:gd name="connsiteY10" fmla="*/ 229379 h 458757"/>
              <a:gd name="connsiteX11" fmla="*/ 0 w 4214354"/>
              <a:gd name="connsiteY11" fmla="*/ 0 h 458757"/>
              <a:gd name="connsiteX0" fmla="*/ 0 w 4217545"/>
              <a:gd name="connsiteY0" fmla="*/ 0 h 458757"/>
              <a:gd name="connsiteX1" fmla="*/ 245874 w 4217545"/>
              <a:gd name="connsiteY1" fmla="*/ 0 h 458757"/>
              <a:gd name="connsiteX2" fmla="*/ 3919668 w 4217545"/>
              <a:gd name="connsiteY2" fmla="*/ 0 h 458757"/>
              <a:gd name="connsiteX3" fmla="*/ 4004235 w 4217545"/>
              <a:gd name="connsiteY3" fmla="*/ 0 h 458757"/>
              <a:gd name="connsiteX4" fmla="*/ 4204800 w 4217545"/>
              <a:gd name="connsiteY4" fmla="*/ 0 h 458757"/>
              <a:gd name="connsiteX5" fmla="*/ 4207669 w 4217545"/>
              <a:gd name="connsiteY5" fmla="*/ 0 h 458757"/>
              <a:gd name="connsiteX6" fmla="*/ 4207669 w 4217545"/>
              <a:gd name="connsiteY6" fmla="*/ 172615 h 458757"/>
              <a:gd name="connsiteX7" fmla="*/ 4212432 w 4217545"/>
              <a:gd name="connsiteY7" fmla="*/ 292201 h 458757"/>
              <a:gd name="connsiteX8" fmla="*/ 4086357 w 4217545"/>
              <a:gd name="connsiteY8" fmla="*/ 458757 h 458757"/>
              <a:gd name="connsiteX9" fmla="*/ 0 w 4217545"/>
              <a:gd name="connsiteY9" fmla="*/ 458756 h 458757"/>
              <a:gd name="connsiteX10" fmla="*/ 0 w 4217545"/>
              <a:gd name="connsiteY10" fmla="*/ 229379 h 458757"/>
              <a:gd name="connsiteX11" fmla="*/ 0 w 4217545"/>
              <a:gd name="connsiteY11" fmla="*/ 0 h 458757"/>
              <a:gd name="connsiteX0" fmla="*/ 0 w 4216499"/>
              <a:gd name="connsiteY0" fmla="*/ 0 h 458757"/>
              <a:gd name="connsiteX1" fmla="*/ 245874 w 4216499"/>
              <a:gd name="connsiteY1" fmla="*/ 0 h 458757"/>
              <a:gd name="connsiteX2" fmla="*/ 3919668 w 4216499"/>
              <a:gd name="connsiteY2" fmla="*/ 0 h 458757"/>
              <a:gd name="connsiteX3" fmla="*/ 4004235 w 4216499"/>
              <a:gd name="connsiteY3" fmla="*/ 0 h 458757"/>
              <a:gd name="connsiteX4" fmla="*/ 4204800 w 4216499"/>
              <a:gd name="connsiteY4" fmla="*/ 0 h 458757"/>
              <a:gd name="connsiteX5" fmla="*/ 4207669 w 4216499"/>
              <a:gd name="connsiteY5" fmla="*/ 0 h 458757"/>
              <a:gd name="connsiteX6" fmla="*/ 4207669 w 4216499"/>
              <a:gd name="connsiteY6" fmla="*/ 172615 h 458757"/>
              <a:gd name="connsiteX7" fmla="*/ 4212432 w 4216499"/>
              <a:gd name="connsiteY7" fmla="*/ 292201 h 458757"/>
              <a:gd name="connsiteX8" fmla="*/ 4086357 w 4216499"/>
              <a:gd name="connsiteY8" fmla="*/ 458757 h 458757"/>
              <a:gd name="connsiteX9" fmla="*/ 0 w 4216499"/>
              <a:gd name="connsiteY9" fmla="*/ 458756 h 458757"/>
              <a:gd name="connsiteX10" fmla="*/ 0 w 4216499"/>
              <a:gd name="connsiteY10" fmla="*/ 229379 h 458757"/>
              <a:gd name="connsiteX11" fmla="*/ 0 w 4216499"/>
              <a:gd name="connsiteY11" fmla="*/ 0 h 458757"/>
              <a:gd name="connsiteX0" fmla="*/ 0 w 4218593"/>
              <a:gd name="connsiteY0" fmla="*/ 0 h 458757"/>
              <a:gd name="connsiteX1" fmla="*/ 245874 w 4218593"/>
              <a:gd name="connsiteY1" fmla="*/ 0 h 458757"/>
              <a:gd name="connsiteX2" fmla="*/ 3919668 w 4218593"/>
              <a:gd name="connsiteY2" fmla="*/ 0 h 458757"/>
              <a:gd name="connsiteX3" fmla="*/ 4004235 w 4218593"/>
              <a:gd name="connsiteY3" fmla="*/ 0 h 458757"/>
              <a:gd name="connsiteX4" fmla="*/ 4204800 w 4218593"/>
              <a:gd name="connsiteY4" fmla="*/ 0 h 458757"/>
              <a:gd name="connsiteX5" fmla="*/ 4207669 w 4218593"/>
              <a:gd name="connsiteY5" fmla="*/ 0 h 458757"/>
              <a:gd name="connsiteX6" fmla="*/ 4207669 w 4218593"/>
              <a:gd name="connsiteY6" fmla="*/ 172615 h 458757"/>
              <a:gd name="connsiteX7" fmla="*/ 4212432 w 4218593"/>
              <a:gd name="connsiteY7" fmla="*/ 292201 h 458757"/>
              <a:gd name="connsiteX8" fmla="*/ 4086357 w 4218593"/>
              <a:gd name="connsiteY8" fmla="*/ 458757 h 458757"/>
              <a:gd name="connsiteX9" fmla="*/ 0 w 4218593"/>
              <a:gd name="connsiteY9" fmla="*/ 458756 h 458757"/>
              <a:gd name="connsiteX10" fmla="*/ 0 w 4218593"/>
              <a:gd name="connsiteY10" fmla="*/ 229379 h 458757"/>
              <a:gd name="connsiteX11" fmla="*/ 0 w 42185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292201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3903"/>
              <a:gd name="connsiteY0" fmla="*/ 0 h 462682"/>
              <a:gd name="connsiteX1" fmla="*/ 245874 w 4213903"/>
              <a:gd name="connsiteY1" fmla="*/ 0 h 462682"/>
              <a:gd name="connsiteX2" fmla="*/ 3919668 w 4213903"/>
              <a:gd name="connsiteY2" fmla="*/ 0 h 462682"/>
              <a:gd name="connsiteX3" fmla="*/ 4004235 w 4213903"/>
              <a:gd name="connsiteY3" fmla="*/ 0 h 462682"/>
              <a:gd name="connsiteX4" fmla="*/ 4204800 w 4213903"/>
              <a:gd name="connsiteY4" fmla="*/ 0 h 462682"/>
              <a:gd name="connsiteX5" fmla="*/ 4207669 w 4213903"/>
              <a:gd name="connsiteY5" fmla="*/ 0 h 462682"/>
              <a:gd name="connsiteX6" fmla="*/ 4207669 w 4213903"/>
              <a:gd name="connsiteY6" fmla="*/ 172615 h 462682"/>
              <a:gd name="connsiteX7" fmla="*/ 4212432 w 4213903"/>
              <a:gd name="connsiteY7" fmla="*/ 320776 h 462682"/>
              <a:gd name="connsiteX8" fmla="*/ 4086357 w 4213903"/>
              <a:gd name="connsiteY8" fmla="*/ 458757 h 462682"/>
              <a:gd name="connsiteX9" fmla="*/ 0 w 4213903"/>
              <a:gd name="connsiteY9" fmla="*/ 458756 h 462682"/>
              <a:gd name="connsiteX10" fmla="*/ 0 w 4213903"/>
              <a:gd name="connsiteY10" fmla="*/ 229379 h 462682"/>
              <a:gd name="connsiteX11" fmla="*/ 0 w 4213903"/>
              <a:gd name="connsiteY11" fmla="*/ 0 h 462682"/>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320776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4812"/>
              <a:gd name="connsiteY0" fmla="*/ 0 h 458757"/>
              <a:gd name="connsiteX1" fmla="*/ 245874 w 4214812"/>
              <a:gd name="connsiteY1" fmla="*/ 0 h 458757"/>
              <a:gd name="connsiteX2" fmla="*/ 3919668 w 4214812"/>
              <a:gd name="connsiteY2" fmla="*/ 0 h 458757"/>
              <a:gd name="connsiteX3" fmla="*/ 4004235 w 4214812"/>
              <a:gd name="connsiteY3" fmla="*/ 0 h 458757"/>
              <a:gd name="connsiteX4" fmla="*/ 4204800 w 4214812"/>
              <a:gd name="connsiteY4" fmla="*/ 0 h 458757"/>
              <a:gd name="connsiteX5" fmla="*/ 4207669 w 4214812"/>
              <a:gd name="connsiteY5" fmla="*/ 0 h 458757"/>
              <a:gd name="connsiteX6" fmla="*/ 4214812 w 4214812"/>
              <a:gd name="connsiteY6" fmla="*/ 70221 h 458757"/>
              <a:gd name="connsiteX7" fmla="*/ 4212432 w 4214812"/>
              <a:gd name="connsiteY7" fmla="*/ 320776 h 458757"/>
              <a:gd name="connsiteX8" fmla="*/ 4086357 w 4214812"/>
              <a:gd name="connsiteY8" fmla="*/ 458757 h 458757"/>
              <a:gd name="connsiteX9" fmla="*/ 0 w 4214812"/>
              <a:gd name="connsiteY9" fmla="*/ 458756 h 458757"/>
              <a:gd name="connsiteX10" fmla="*/ 0 w 4214812"/>
              <a:gd name="connsiteY10" fmla="*/ 229379 h 458757"/>
              <a:gd name="connsiteX11" fmla="*/ 0 w 4214812"/>
              <a:gd name="connsiteY11" fmla="*/ 0 h 458757"/>
              <a:gd name="connsiteX0" fmla="*/ 0 w 4255293"/>
              <a:gd name="connsiteY0" fmla="*/ 0 h 458757"/>
              <a:gd name="connsiteX1" fmla="*/ 245874 w 4255293"/>
              <a:gd name="connsiteY1" fmla="*/ 0 h 458757"/>
              <a:gd name="connsiteX2" fmla="*/ 3919668 w 4255293"/>
              <a:gd name="connsiteY2" fmla="*/ 0 h 458757"/>
              <a:gd name="connsiteX3" fmla="*/ 4004235 w 4255293"/>
              <a:gd name="connsiteY3" fmla="*/ 0 h 458757"/>
              <a:gd name="connsiteX4" fmla="*/ 4204800 w 4255293"/>
              <a:gd name="connsiteY4" fmla="*/ 0 h 458757"/>
              <a:gd name="connsiteX5" fmla="*/ 4207669 w 4255293"/>
              <a:gd name="connsiteY5" fmla="*/ 0 h 458757"/>
              <a:gd name="connsiteX6" fmla="*/ 4255293 w 4255293"/>
              <a:gd name="connsiteY6" fmla="*/ 117846 h 458757"/>
              <a:gd name="connsiteX7" fmla="*/ 4212432 w 4255293"/>
              <a:gd name="connsiteY7" fmla="*/ 320776 h 458757"/>
              <a:gd name="connsiteX8" fmla="*/ 4086357 w 4255293"/>
              <a:gd name="connsiteY8" fmla="*/ 458757 h 458757"/>
              <a:gd name="connsiteX9" fmla="*/ 0 w 4255293"/>
              <a:gd name="connsiteY9" fmla="*/ 458756 h 458757"/>
              <a:gd name="connsiteX10" fmla="*/ 0 w 4255293"/>
              <a:gd name="connsiteY10" fmla="*/ 229379 h 458757"/>
              <a:gd name="connsiteX11" fmla="*/ 0 w 42552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12432 w 4213903"/>
              <a:gd name="connsiteY6" fmla="*/ 320776 h 458757"/>
              <a:gd name="connsiteX7" fmla="*/ 4086357 w 4213903"/>
              <a:gd name="connsiteY7" fmla="*/ 458757 h 458757"/>
              <a:gd name="connsiteX8" fmla="*/ 0 w 4213903"/>
              <a:gd name="connsiteY8" fmla="*/ 458756 h 458757"/>
              <a:gd name="connsiteX9" fmla="*/ 0 w 4213903"/>
              <a:gd name="connsiteY9" fmla="*/ 229379 h 458757"/>
              <a:gd name="connsiteX10" fmla="*/ 0 w 4213903"/>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7205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1490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4907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38720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2526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08127"/>
              <a:gd name="connsiteY0" fmla="*/ 0 h 459153"/>
              <a:gd name="connsiteX1" fmla="*/ 245874 w 4208127"/>
              <a:gd name="connsiteY1" fmla="*/ 0 h 459153"/>
              <a:gd name="connsiteX2" fmla="*/ 3919668 w 4208127"/>
              <a:gd name="connsiteY2" fmla="*/ 0 h 459153"/>
              <a:gd name="connsiteX3" fmla="*/ 4004235 w 4208127"/>
              <a:gd name="connsiteY3" fmla="*/ 0 h 459153"/>
              <a:gd name="connsiteX4" fmla="*/ 4204800 w 4208127"/>
              <a:gd name="connsiteY4" fmla="*/ 0 h 459153"/>
              <a:gd name="connsiteX5" fmla="*/ 4207669 w 4208127"/>
              <a:gd name="connsiteY5" fmla="*/ 0 h 459153"/>
              <a:gd name="connsiteX6" fmla="*/ 4207670 w 4208127"/>
              <a:gd name="connsiteY6" fmla="*/ 325539 h 459153"/>
              <a:gd name="connsiteX7" fmla="*/ 3912526 w 4208127"/>
              <a:gd name="connsiteY7" fmla="*/ 458757 h 459153"/>
              <a:gd name="connsiteX8" fmla="*/ 0 w 4208127"/>
              <a:gd name="connsiteY8" fmla="*/ 458756 h 459153"/>
              <a:gd name="connsiteX9" fmla="*/ 0 w 4208127"/>
              <a:gd name="connsiteY9" fmla="*/ 229379 h 459153"/>
              <a:gd name="connsiteX10" fmla="*/ 0 w 4208127"/>
              <a:gd name="connsiteY10" fmla="*/ 0 h 459153"/>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204800 w 4212432"/>
              <a:gd name="connsiteY3" fmla="*/ 0 h 459346"/>
              <a:gd name="connsiteX4" fmla="*/ 4207669 w 4212432"/>
              <a:gd name="connsiteY4" fmla="*/ 0 h 459346"/>
              <a:gd name="connsiteX5" fmla="*/ 4212432 w 4212432"/>
              <a:gd name="connsiteY5" fmla="*/ 327921 h 459346"/>
              <a:gd name="connsiteX6" fmla="*/ 3912526 w 4212432"/>
              <a:gd name="connsiteY6" fmla="*/ 458757 h 459346"/>
              <a:gd name="connsiteX7" fmla="*/ 0 w 4212432"/>
              <a:gd name="connsiteY7" fmla="*/ 458756 h 459346"/>
              <a:gd name="connsiteX8" fmla="*/ 0 w 4212432"/>
              <a:gd name="connsiteY8" fmla="*/ 229379 h 459346"/>
              <a:gd name="connsiteX9" fmla="*/ 0 w 4212432"/>
              <a:gd name="connsiteY9" fmla="*/ 0 h 459346"/>
              <a:gd name="connsiteX0" fmla="*/ 0 w 4212432"/>
              <a:gd name="connsiteY0" fmla="*/ 0 h 459346"/>
              <a:gd name="connsiteX1" fmla="*/ 245874 w 4212432"/>
              <a:gd name="connsiteY1" fmla="*/ 0 h 459346"/>
              <a:gd name="connsiteX2" fmla="*/ 4204800 w 4212432"/>
              <a:gd name="connsiteY2" fmla="*/ 0 h 459346"/>
              <a:gd name="connsiteX3" fmla="*/ 4207669 w 4212432"/>
              <a:gd name="connsiteY3" fmla="*/ 0 h 459346"/>
              <a:gd name="connsiteX4" fmla="*/ 4212432 w 4212432"/>
              <a:gd name="connsiteY4" fmla="*/ 327921 h 459346"/>
              <a:gd name="connsiteX5" fmla="*/ 3912526 w 4212432"/>
              <a:gd name="connsiteY5" fmla="*/ 458757 h 459346"/>
              <a:gd name="connsiteX6" fmla="*/ 0 w 4212432"/>
              <a:gd name="connsiteY6" fmla="*/ 458756 h 459346"/>
              <a:gd name="connsiteX7" fmla="*/ 0 w 4212432"/>
              <a:gd name="connsiteY7" fmla="*/ 229379 h 459346"/>
              <a:gd name="connsiteX8" fmla="*/ 0 w 4212432"/>
              <a:gd name="connsiteY8" fmla="*/ 0 h 459346"/>
              <a:gd name="connsiteX0" fmla="*/ 0 w 4212432"/>
              <a:gd name="connsiteY0" fmla="*/ 0 h 459346"/>
              <a:gd name="connsiteX1" fmla="*/ 245874 w 4212432"/>
              <a:gd name="connsiteY1" fmla="*/ 0 h 459346"/>
              <a:gd name="connsiteX2" fmla="*/ 4204800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9346"/>
              <a:gd name="connsiteX1" fmla="*/ 245874 w 4212432"/>
              <a:gd name="connsiteY1" fmla="*/ 0 h 459346"/>
              <a:gd name="connsiteX2" fmla="*/ 4209575 w 4212432"/>
              <a:gd name="connsiteY2" fmla="*/ 2381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28712"/>
              <a:gd name="connsiteY0" fmla="*/ 0 h 459346"/>
              <a:gd name="connsiteX1" fmla="*/ 245874 w 4228712"/>
              <a:gd name="connsiteY1" fmla="*/ 0 h 459346"/>
              <a:gd name="connsiteX2" fmla="*/ 4228676 w 4228712"/>
              <a:gd name="connsiteY2" fmla="*/ 2381 h 459346"/>
              <a:gd name="connsiteX3" fmla="*/ 4212432 w 4228712"/>
              <a:gd name="connsiteY3" fmla="*/ 327921 h 459346"/>
              <a:gd name="connsiteX4" fmla="*/ 3912526 w 4228712"/>
              <a:gd name="connsiteY4" fmla="*/ 458757 h 459346"/>
              <a:gd name="connsiteX5" fmla="*/ 0 w 4228712"/>
              <a:gd name="connsiteY5" fmla="*/ 458756 h 459346"/>
              <a:gd name="connsiteX6" fmla="*/ 0 w 4228712"/>
              <a:gd name="connsiteY6" fmla="*/ 229379 h 459346"/>
              <a:gd name="connsiteX7" fmla="*/ 0 w 4228712"/>
              <a:gd name="connsiteY7" fmla="*/ 0 h 459346"/>
              <a:gd name="connsiteX0" fmla="*/ 0 w 4212432"/>
              <a:gd name="connsiteY0" fmla="*/ 0 h 459346"/>
              <a:gd name="connsiteX1" fmla="*/ 245874 w 4212432"/>
              <a:gd name="connsiteY1" fmla="*/ 0 h 459346"/>
              <a:gd name="connsiteX2" fmla="*/ 4211962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1 h 458757"/>
              <a:gd name="connsiteX4" fmla="*/ 3912526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879"/>
              <a:gd name="connsiteX1" fmla="*/ 245874 w 4212432"/>
              <a:gd name="connsiteY1" fmla="*/ 0 h 458879"/>
              <a:gd name="connsiteX2" fmla="*/ 4211962 w 4212432"/>
              <a:gd name="connsiteY2" fmla="*/ 0 h 458879"/>
              <a:gd name="connsiteX3" fmla="*/ 4212432 w 4212432"/>
              <a:gd name="connsiteY3" fmla="*/ 308871 h 458879"/>
              <a:gd name="connsiteX4" fmla="*/ 3912526 w 4212432"/>
              <a:gd name="connsiteY4" fmla="*/ 458757 h 458879"/>
              <a:gd name="connsiteX5" fmla="*/ 0 w 4212432"/>
              <a:gd name="connsiteY5" fmla="*/ 458756 h 458879"/>
              <a:gd name="connsiteX6" fmla="*/ 0 w 4212432"/>
              <a:gd name="connsiteY6" fmla="*/ 229379 h 458879"/>
              <a:gd name="connsiteX7" fmla="*/ 0 w 4212432"/>
              <a:gd name="connsiteY7" fmla="*/ 0 h 458879"/>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308871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287440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287440 h 458757"/>
              <a:gd name="connsiteX4" fmla="*/ 3969829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65017 h 523774"/>
              <a:gd name="connsiteX1" fmla="*/ 245874 w 4212432"/>
              <a:gd name="connsiteY1" fmla="*/ 65017 h 523774"/>
              <a:gd name="connsiteX2" fmla="*/ 4211962 w 4212432"/>
              <a:gd name="connsiteY2" fmla="*/ 65017 h 523774"/>
              <a:gd name="connsiteX3" fmla="*/ 4212432 w 4212432"/>
              <a:gd name="connsiteY3" fmla="*/ 352457 h 523774"/>
              <a:gd name="connsiteX4" fmla="*/ 3969829 w 4212432"/>
              <a:gd name="connsiteY4" fmla="*/ 523774 h 523774"/>
              <a:gd name="connsiteX5" fmla="*/ 0 w 4212432"/>
              <a:gd name="connsiteY5" fmla="*/ 523773 h 523774"/>
              <a:gd name="connsiteX6" fmla="*/ 0 w 4212432"/>
              <a:gd name="connsiteY6" fmla="*/ 294396 h 523774"/>
              <a:gd name="connsiteX7" fmla="*/ 0 w 4212432"/>
              <a:gd name="connsiteY7" fmla="*/ 65017 h 523774"/>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783"/>
              <a:gd name="connsiteY0" fmla="*/ 65017 h 526518"/>
              <a:gd name="connsiteX1" fmla="*/ 245874 w 4212783"/>
              <a:gd name="connsiteY1" fmla="*/ 65017 h 526518"/>
              <a:gd name="connsiteX2" fmla="*/ 4211962 w 4212783"/>
              <a:gd name="connsiteY2" fmla="*/ 65017 h 526518"/>
              <a:gd name="connsiteX3" fmla="*/ 4212432 w 4212783"/>
              <a:gd name="connsiteY3" fmla="*/ 352457 h 526518"/>
              <a:gd name="connsiteX4" fmla="*/ 3969829 w 4212783"/>
              <a:gd name="connsiteY4" fmla="*/ 523774 h 526518"/>
              <a:gd name="connsiteX5" fmla="*/ 0 w 4212783"/>
              <a:gd name="connsiteY5" fmla="*/ 523773 h 526518"/>
              <a:gd name="connsiteX6" fmla="*/ 0 w 4212783"/>
              <a:gd name="connsiteY6" fmla="*/ 294396 h 526518"/>
              <a:gd name="connsiteX7" fmla="*/ 0 w 4212783"/>
              <a:gd name="connsiteY7" fmla="*/ 65017 h 526518"/>
              <a:gd name="connsiteX0" fmla="*/ 0 w 4212806"/>
              <a:gd name="connsiteY0" fmla="*/ 65017 h 526518"/>
              <a:gd name="connsiteX1" fmla="*/ 245874 w 4212806"/>
              <a:gd name="connsiteY1" fmla="*/ 65017 h 526518"/>
              <a:gd name="connsiteX2" fmla="*/ 4211962 w 4212806"/>
              <a:gd name="connsiteY2" fmla="*/ 65017 h 526518"/>
              <a:gd name="connsiteX3" fmla="*/ 4212432 w 4212806"/>
              <a:gd name="connsiteY3" fmla="*/ 352457 h 526518"/>
              <a:gd name="connsiteX4" fmla="*/ 3976992 w 4212806"/>
              <a:gd name="connsiteY4" fmla="*/ 523774 h 526518"/>
              <a:gd name="connsiteX5" fmla="*/ 0 w 4212806"/>
              <a:gd name="connsiteY5" fmla="*/ 523773 h 526518"/>
              <a:gd name="connsiteX6" fmla="*/ 0 w 4212806"/>
              <a:gd name="connsiteY6" fmla="*/ 294396 h 526518"/>
              <a:gd name="connsiteX7" fmla="*/ 0 w 4212806"/>
              <a:gd name="connsiteY7" fmla="*/ 65017 h 526518"/>
              <a:gd name="connsiteX0" fmla="*/ 0 w 4212707"/>
              <a:gd name="connsiteY0" fmla="*/ 65017 h 526518"/>
              <a:gd name="connsiteX1" fmla="*/ 245874 w 4212707"/>
              <a:gd name="connsiteY1" fmla="*/ 65017 h 526518"/>
              <a:gd name="connsiteX2" fmla="*/ 4211962 w 4212707"/>
              <a:gd name="connsiteY2" fmla="*/ 65017 h 526518"/>
              <a:gd name="connsiteX3" fmla="*/ 4212432 w 4212707"/>
              <a:gd name="connsiteY3" fmla="*/ 352457 h 526518"/>
              <a:gd name="connsiteX4" fmla="*/ 3976992 w 4212707"/>
              <a:gd name="connsiteY4" fmla="*/ 523774 h 526518"/>
              <a:gd name="connsiteX5" fmla="*/ 0 w 4212707"/>
              <a:gd name="connsiteY5" fmla="*/ 523773 h 526518"/>
              <a:gd name="connsiteX6" fmla="*/ 0 w 4212707"/>
              <a:gd name="connsiteY6" fmla="*/ 294396 h 526518"/>
              <a:gd name="connsiteX7" fmla="*/ 0 w 4212707"/>
              <a:gd name="connsiteY7" fmla="*/ 65017 h 526518"/>
              <a:gd name="connsiteX0" fmla="*/ 0 w 4212432"/>
              <a:gd name="connsiteY0" fmla="*/ 65017 h 527310"/>
              <a:gd name="connsiteX1" fmla="*/ 245874 w 4212432"/>
              <a:gd name="connsiteY1" fmla="*/ 65017 h 527310"/>
              <a:gd name="connsiteX2" fmla="*/ 4211962 w 4212432"/>
              <a:gd name="connsiteY2" fmla="*/ 65017 h 527310"/>
              <a:gd name="connsiteX3" fmla="*/ 4212432 w 4212432"/>
              <a:gd name="connsiteY3" fmla="*/ 352457 h 527310"/>
              <a:gd name="connsiteX4" fmla="*/ 3976992 w 4212432"/>
              <a:gd name="connsiteY4" fmla="*/ 523774 h 527310"/>
              <a:gd name="connsiteX5" fmla="*/ 0 w 4212432"/>
              <a:gd name="connsiteY5" fmla="*/ 523773 h 527310"/>
              <a:gd name="connsiteX6" fmla="*/ 0 w 4212432"/>
              <a:gd name="connsiteY6" fmla="*/ 294396 h 527310"/>
              <a:gd name="connsiteX7" fmla="*/ 0 w 4212432"/>
              <a:gd name="connsiteY7" fmla="*/ 65017 h 527310"/>
              <a:gd name="connsiteX0" fmla="*/ 0 w 4212432"/>
              <a:gd name="connsiteY0" fmla="*/ 254931 h 717224"/>
              <a:gd name="connsiteX1" fmla="*/ 245874 w 4212432"/>
              <a:gd name="connsiteY1" fmla="*/ 254931 h 717224"/>
              <a:gd name="connsiteX2" fmla="*/ 4211962 w 4212432"/>
              <a:gd name="connsiteY2" fmla="*/ 254931 h 717224"/>
              <a:gd name="connsiteX3" fmla="*/ 4212432 w 4212432"/>
              <a:gd name="connsiteY3" fmla="*/ 542371 h 717224"/>
              <a:gd name="connsiteX4" fmla="*/ 3976992 w 4212432"/>
              <a:gd name="connsiteY4" fmla="*/ 713688 h 717224"/>
              <a:gd name="connsiteX5" fmla="*/ 0 w 4212432"/>
              <a:gd name="connsiteY5" fmla="*/ 713687 h 717224"/>
              <a:gd name="connsiteX6" fmla="*/ 0 w 4212432"/>
              <a:gd name="connsiteY6" fmla="*/ 484310 h 717224"/>
              <a:gd name="connsiteX7" fmla="*/ 0 w 4212432"/>
              <a:gd name="connsiteY7" fmla="*/ 254931 h 717224"/>
              <a:gd name="connsiteX0" fmla="*/ 0 w 4212432"/>
              <a:gd name="connsiteY0" fmla="*/ 254931 h 714629"/>
              <a:gd name="connsiteX1" fmla="*/ 245874 w 4212432"/>
              <a:gd name="connsiteY1" fmla="*/ 254931 h 714629"/>
              <a:gd name="connsiteX2" fmla="*/ 4211962 w 4212432"/>
              <a:gd name="connsiteY2" fmla="*/ 254931 h 714629"/>
              <a:gd name="connsiteX3" fmla="*/ 4212432 w 4212432"/>
              <a:gd name="connsiteY3" fmla="*/ 542371 h 714629"/>
              <a:gd name="connsiteX4" fmla="*/ 3976992 w 4212432"/>
              <a:gd name="connsiteY4" fmla="*/ 713688 h 714629"/>
              <a:gd name="connsiteX5" fmla="*/ 0 w 4212432"/>
              <a:gd name="connsiteY5" fmla="*/ 713687 h 714629"/>
              <a:gd name="connsiteX6" fmla="*/ 0 w 4212432"/>
              <a:gd name="connsiteY6" fmla="*/ 484310 h 714629"/>
              <a:gd name="connsiteX7" fmla="*/ 0 w 4212432"/>
              <a:gd name="connsiteY7" fmla="*/ 254931 h 714629"/>
              <a:gd name="connsiteX0" fmla="*/ 0 w 4212432"/>
              <a:gd name="connsiteY0" fmla="*/ 242199 h 704985"/>
              <a:gd name="connsiteX1" fmla="*/ 245874 w 4212432"/>
              <a:gd name="connsiteY1" fmla="*/ 242199 h 704985"/>
              <a:gd name="connsiteX2" fmla="*/ 4211962 w 4212432"/>
              <a:gd name="connsiteY2" fmla="*/ 242199 h 704985"/>
              <a:gd name="connsiteX3" fmla="*/ 4212432 w 4212432"/>
              <a:gd name="connsiteY3" fmla="*/ 548689 h 704985"/>
              <a:gd name="connsiteX4" fmla="*/ 3976992 w 4212432"/>
              <a:gd name="connsiteY4" fmla="*/ 700956 h 704985"/>
              <a:gd name="connsiteX5" fmla="*/ 0 w 4212432"/>
              <a:gd name="connsiteY5" fmla="*/ 700955 h 704985"/>
              <a:gd name="connsiteX6" fmla="*/ 0 w 4212432"/>
              <a:gd name="connsiteY6" fmla="*/ 471578 h 704985"/>
              <a:gd name="connsiteX7" fmla="*/ 0 w 4212432"/>
              <a:gd name="connsiteY7" fmla="*/ 242199 h 704985"/>
              <a:gd name="connsiteX0" fmla="*/ 0 w 4212432"/>
              <a:gd name="connsiteY0" fmla="*/ 242199 h 703933"/>
              <a:gd name="connsiteX1" fmla="*/ 245874 w 4212432"/>
              <a:gd name="connsiteY1" fmla="*/ 242199 h 703933"/>
              <a:gd name="connsiteX2" fmla="*/ 4211962 w 4212432"/>
              <a:gd name="connsiteY2" fmla="*/ 242199 h 703933"/>
              <a:gd name="connsiteX3" fmla="*/ 4212432 w 4212432"/>
              <a:gd name="connsiteY3" fmla="*/ 548689 h 703933"/>
              <a:gd name="connsiteX4" fmla="*/ 3976992 w 4212432"/>
              <a:gd name="connsiteY4" fmla="*/ 700956 h 703933"/>
              <a:gd name="connsiteX5" fmla="*/ 0 w 4212432"/>
              <a:gd name="connsiteY5" fmla="*/ 700955 h 703933"/>
              <a:gd name="connsiteX6" fmla="*/ 0 w 4212432"/>
              <a:gd name="connsiteY6" fmla="*/ 471578 h 703933"/>
              <a:gd name="connsiteX7" fmla="*/ 0 w 4212432"/>
              <a:gd name="connsiteY7" fmla="*/ 242199 h 703933"/>
              <a:gd name="connsiteX0" fmla="*/ 0 w 4212432"/>
              <a:gd name="connsiteY0" fmla="*/ 242199 h 701374"/>
              <a:gd name="connsiteX1" fmla="*/ 245874 w 4212432"/>
              <a:gd name="connsiteY1" fmla="*/ 242199 h 701374"/>
              <a:gd name="connsiteX2" fmla="*/ 4211962 w 4212432"/>
              <a:gd name="connsiteY2" fmla="*/ 242199 h 701374"/>
              <a:gd name="connsiteX3" fmla="*/ 4212432 w 4212432"/>
              <a:gd name="connsiteY3" fmla="*/ 548689 h 701374"/>
              <a:gd name="connsiteX4" fmla="*/ 3976992 w 4212432"/>
              <a:gd name="connsiteY4" fmla="*/ 700956 h 701374"/>
              <a:gd name="connsiteX5" fmla="*/ 0 w 4212432"/>
              <a:gd name="connsiteY5" fmla="*/ 700955 h 701374"/>
              <a:gd name="connsiteX6" fmla="*/ 0 w 4212432"/>
              <a:gd name="connsiteY6" fmla="*/ 471578 h 701374"/>
              <a:gd name="connsiteX7" fmla="*/ 0 w 4212432"/>
              <a:gd name="connsiteY7" fmla="*/ 242199 h 701374"/>
              <a:gd name="connsiteX0" fmla="*/ 0 w 4214819"/>
              <a:gd name="connsiteY0" fmla="*/ 231179 h 693429"/>
              <a:gd name="connsiteX1" fmla="*/ 245874 w 4214819"/>
              <a:gd name="connsiteY1" fmla="*/ 231179 h 693429"/>
              <a:gd name="connsiteX2" fmla="*/ 4211962 w 4214819"/>
              <a:gd name="connsiteY2" fmla="*/ 231179 h 693429"/>
              <a:gd name="connsiteX3" fmla="*/ 4214819 w 4214819"/>
              <a:gd name="connsiteY3" fmla="*/ 554338 h 693429"/>
              <a:gd name="connsiteX4" fmla="*/ 3976992 w 4214819"/>
              <a:gd name="connsiteY4" fmla="*/ 689936 h 693429"/>
              <a:gd name="connsiteX5" fmla="*/ 0 w 4214819"/>
              <a:gd name="connsiteY5" fmla="*/ 689935 h 693429"/>
              <a:gd name="connsiteX6" fmla="*/ 0 w 4214819"/>
              <a:gd name="connsiteY6" fmla="*/ 460558 h 693429"/>
              <a:gd name="connsiteX7" fmla="*/ 0 w 4214819"/>
              <a:gd name="connsiteY7" fmla="*/ 231179 h 693429"/>
              <a:gd name="connsiteX0" fmla="*/ 0 w 4214819"/>
              <a:gd name="connsiteY0" fmla="*/ 231179 h 690020"/>
              <a:gd name="connsiteX1" fmla="*/ 245874 w 4214819"/>
              <a:gd name="connsiteY1" fmla="*/ 231179 h 690020"/>
              <a:gd name="connsiteX2" fmla="*/ 4211962 w 4214819"/>
              <a:gd name="connsiteY2" fmla="*/ 231179 h 690020"/>
              <a:gd name="connsiteX3" fmla="*/ 4214819 w 4214819"/>
              <a:gd name="connsiteY3" fmla="*/ 554338 h 690020"/>
              <a:gd name="connsiteX4" fmla="*/ 3976992 w 4214819"/>
              <a:gd name="connsiteY4" fmla="*/ 689936 h 690020"/>
              <a:gd name="connsiteX5" fmla="*/ 0 w 4214819"/>
              <a:gd name="connsiteY5" fmla="*/ 689935 h 690020"/>
              <a:gd name="connsiteX6" fmla="*/ 0 w 4214819"/>
              <a:gd name="connsiteY6" fmla="*/ 460558 h 690020"/>
              <a:gd name="connsiteX7" fmla="*/ 0 w 4214819"/>
              <a:gd name="connsiteY7" fmla="*/ 231179 h 690020"/>
              <a:gd name="connsiteX0" fmla="*/ 0 w 4215172"/>
              <a:gd name="connsiteY0" fmla="*/ 78388 h 537229"/>
              <a:gd name="connsiteX1" fmla="*/ 245874 w 4215172"/>
              <a:gd name="connsiteY1" fmla="*/ 78388 h 537229"/>
              <a:gd name="connsiteX2" fmla="*/ 4211962 w 4215172"/>
              <a:gd name="connsiteY2" fmla="*/ 78388 h 537229"/>
              <a:gd name="connsiteX3" fmla="*/ 4214819 w 4215172"/>
              <a:gd name="connsiteY3" fmla="*/ 401547 h 537229"/>
              <a:gd name="connsiteX4" fmla="*/ 3976992 w 4215172"/>
              <a:gd name="connsiteY4" fmla="*/ 537145 h 537229"/>
              <a:gd name="connsiteX5" fmla="*/ 0 w 4215172"/>
              <a:gd name="connsiteY5" fmla="*/ 537144 h 537229"/>
              <a:gd name="connsiteX6" fmla="*/ 0 w 4215172"/>
              <a:gd name="connsiteY6" fmla="*/ 307767 h 537229"/>
              <a:gd name="connsiteX7" fmla="*/ 0 w 4215172"/>
              <a:gd name="connsiteY7" fmla="*/ 78388 h 537229"/>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67441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2432" h="458757">
                <a:moveTo>
                  <a:pt x="0" y="0"/>
                </a:moveTo>
                <a:lnTo>
                  <a:pt x="245874" y="0"/>
                </a:lnTo>
                <a:lnTo>
                  <a:pt x="4211962" y="0"/>
                </a:lnTo>
                <a:cubicBezTo>
                  <a:pt x="4212914" y="108513"/>
                  <a:pt x="4209095" y="335"/>
                  <a:pt x="4212432" y="308872"/>
                </a:cubicBezTo>
                <a:cubicBezTo>
                  <a:pt x="4212481" y="465992"/>
                  <a:pt x="4074394" y="456418"/>
                  <a:pt x="3967441" y="458757"/>
                </a:cubicBezTo>
                <a:lnTo>
                  <a:pt x="0" y="458756"/>
                </a:lnTo>
                <a:lnTo>
                  <a:pt x="0" y="229379"/>
                </a:lnTo>
                <a:lnTo>
                  <a:pt x="0" y="0"/>
                </a:lnTo>
                <a:close/>
              </a:path>
            </a:pathLst>
          </a:custGeom>
          <a:solidFill>
            <a:schemeClr val="accent2">
              <a:alpha val="9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88000" tIns="90000" rIns="90000" bIns="108000" numCol="1" spcCol="0" rtlCol="0" fromWordArt="0" anchor="t" anchorCtr="0" forceAA="0" compatLnSpc="1">
            <a:prstTxWarp prst="textNoShape">
              <a:avLst/>
            </a:prstTxWarp>
            <a:noAutofit/>
          </a:bodyPr>
          <a:lstStyle>
            <a:lvl1pPr marL="0" indent="0" algn="l" defTabSz="609302" rtl="0" eaLnBrk="1" latinLnBrk="0" hangingPunct="1">
              <a:lnSpc>
                <a:spcPct val="100000"/>
              </a:lnSpc>
              <a:spcBef>
                <a:spcPct val="0"/>
              </a:spcBef>
              <a:buNone/>
              <a:defRPr lang="nl-NL" sz="2507" b="0" i="0" kern="1200" dirty="0">
                <a:solidFill>
                  <a:schemeClr val="bg1"/>
                </a:solidFill>
                <a:latin typeface="Myriad for Rabobank It" panose="020B0503030403090204" pitchFamily="34" charset="0"/>
                <a:ea typeface="+mn-ea"/>
                <a:cs typeface="+mn-cs"/>
              </a:defRPr>
            </a:lvl1pPr>
            <a:lvl2pPr marL="609302" indent="0" algn="ctr">
              <a:buNone/>
              <a:defRPr>
                <a:solidFill>
                  <a:schemeClr val="tx1">
                    <a:tint val="75000"/>
                  </a:schemeClr>
                </a:solidFill>
              </a:defRPr>
            </a:lvl2pPr>
            <a:lvl3pPr marL="1218604" indent="0" algn="ctr">
              <a:buNone/>
              <a:defRPr>
                <a:solidFill>
                  <a:schemeClr val="tx1">
                    <a:tint val="75000"/>
                  </a:schemeClr>
                </a:solidFill>
              </a:defRPr>
            </a:lvl3pPr>
            <a:lvl4pPr marL="1827906" indent="0" algn="ctr">
              <a:buNone/>
              <a:defRPr>
                <a:solidFill>
                  <a:schemeClr val="tx1">
                    <a:tint val="75000"/>
                  </a:schemeClr>
                </a:solidFill>
              </a:defRPr>
            </a:lvl4pPr>
            <a:lvl5pPr marL="2437207" indent="0" algn="ctr">
              <a:buNone/>
              <a:defRPr>
                <a:solidFill>
                  <a:schemeClr val="tx1">
                    <a:tint val="75000"/>
                  </a:schemeClr>
                </a:solidFill>
              </a:defRPr>
            </a:lvl5pPr>
            <a:lvl6pPr marL="3046511" indent="0" algn="ctr">
              <a:buNone/>
              <a:defRPr>
                <a:solidFill>
                  <a:schemeClr val="tx1">
                    <a:tint val="75000"/>
                  </a:schemeClr>
                </a:solidFill>
              </a:defRPr>
            </a:lvl6pPr>
            <a:lvl7pPr marL="3655814" indent="0" algn="ctr">
              <a:buNone/>
              <a:defRPr>
                <a:solidFill>
                  <a:schemeClr val="tx1">
                    <a:tint val="75000"/>
                  </a:schemeClr>
                </a:solidFill>
              </a:defRPr>
            </a:lvl7pPr>
            <a:lvl8pPr marL="4265113" indent="0" algn="ctr">
              <a:buNone/>
              <a:defRPr>
                <a:solidFill>
                  <a:schemeClr val="tx1">
                    <a:tint val="75000"/>
                  </a:schemeClr>
                </a:solidFill>
              </a:defRPr>
            </a:lvl8pPr>
            <a:lvl9pPr marL="4874417" indent="0" algn="ctr">
              <a:buNone/>
              <a:defRPr>
                <a:solidFill>
                  <a:schemeClr val="tx1">
                    <a:tint val="75000"/>
                  </a:schemeClr>
                </a:solidFill>
              </a:defRPr>
            </a:lvl9pPr>
          </a:lstStyle>
          <a:p>
            <a:endParaRPr lang="nl-NL"/>
          </a:p>
        </p:txBody>
      </p:sp>
      <p:sp>
        <p:nvSpPr>
          <p:cNvPr id="12" name="Titel 14">
            <a:extLst>
              <a:ext uri="{FF2B5EF4-FFF2-40B4-BE49-F238E27FC236}">
                <a16:creationId xmlns:a16="http://schemas.microsoft.com/office/drawing/2014/main" id="{DFFEC9F0-E6BE-40A9-883F-8B5288F144FA}"/>
              </a:ext>
            </a:extLst>
          </p:cNvPr>
          <p:cNvSpPr>
            <a:spLocks noGrp="1"/>
          </p:cNvSpPr>
          <p:nvPr>
            <p:ph type="title"/>
          </p:nvPr>
        </p:nvSpPr>
        <p:spPr>
          <a:xfrm>
            <a:off x="0" y="360000"/>
            <a:ext cx="5601600" cy="1344000"/>
          </a:xfrm>
          <a:prstGeom prst="round1Rect">
            <a:avLst>
              <a:gd name="adj" fmla="val 12786"/>
            </a:avLst>
          </a:prstGeom>
          <a:solidFill>
            <a:schemeClr val="accent1">
              <a:alpha val="90000"/>
            </a:schemeClr>
          </a:solidFill>
          <a:ln w="19050" cmpd="sng">
            <a:noFill/>
          </a:ln>
        </p:spPr>
        <p:txBody>
          <a:bodyPr wrap="square" lIns="288000" tIns="108000" rIns="108000" bIns="72000" anchor="t" anchorCtr="0">
            <a:noAutofit/>
          </a:bodyPr>
          <a:lstStyle>
            <a:lvl1pPr>
              <a:lnSpc>
                <a:spcPts val="4000"/>
              </a:lnSpc>
              <a:defRPr sz="3733" b="0" i="0">
                <a:solidFill>
                  <a:srgbClr val="FFFFFF"/>
                </a:solidFill>
                <a:latin typeface="Myriad for Rabobank Bd It" panose="020B0703030403090204" pitchFamily="34" charset="0"/>
              </a:defRPr>
            </a:lvl1pPr>
          </a:lstStyle>
          <a:p>
            <a:endParaRPr lang="nl-NL" noProof="0"/>
          </a:p>
        </p:txBody>
      </p:sp>
    </p:spTree>
    <p:extLst>
      <p:ext uri="{BB962C8B-B14F-4D97-AF65-F5344CB8AC3E}">
        <p14:creationId xmlns:p14="http://schemas.microsoft.com/office/powerpoint/2010/main" val="69747042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1094579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Tree>
    <p:extLst>
      <p:ext uri="{BB962C8B-B14F-4D97-AF65-F5344CB8AC3E}">
        <p14:creationId xmlns:p14="http://schemas.microsoft.com/office/powerpoint/2010/main" val="167625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E496C731-8EBE-47E2-B58E-D73599707E2C}"/>
              </a:ext>
            </a:extLst>
          </p:cNvPr>
          <p:cNvSpPr>
            <a:spLocks noGrp="1"/>
          </p:cNvSpPr>
          <p:nvPr>
            <p:ph idx="15"/>
          </p:nvPr>
        </p:nvSpPr>
        <p:spPr>
          <a:xfrm>
            <a:off x="6263392"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5" name="Straight Connector 14">
            <a:extLst>
              <a:ext uri="{FF2B5EF4-FFF2-40B4-BE49-F238E27FC236}">
                <a16:creationId xmlns:a16="http://schemas.microsoft.com/office/drawing/2014/main" id="{2A7478E0-A7DC-4249-ADC2-92831075D6A5}"/>
              </a:ext>
            </a:extLst>
          </p:cNvPr>
          <p:cNvCxnSpPr/>
          <p:nvPr userDrawn="1"/>
        </p:nvCxnSpPr>
        <p:spPr>
          <a:xfrm>
            <a:off x="6085840" y="1825625"/>
            <a:ext cx="0" cy="3908201"/>
          </a:xfrm>
          <a:prstGeom prst="line">
            <a:avLst/>
          </a:prstGeom>
          <a:ln w="28575" cap="rnd">
            <a:solidFill>
              <a:srgbClr val="D8D9D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62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825625"/>
            <a:ext cx="6096000" cy="5032376"/>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2182367"/>
            <a:ext cx="5097442" cy="3900275"/>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54631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Box (Alterna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2" name="Rectangle 11">
            <a:extLst>
              <a:ext uri="{FF2B5EF4-FFF2-40B4-BE49-F238E27FC236}">
                <a16:creationId xmlns:a16="http://schemas.microsoft.com/office/drawing/2014/main" id="{73784A61-04A1-45E4-AFDD-0EAFA5C37A32}"/>
              </a:ext>
            </a:extLst>
          </p:cNvPr>
          <p:cNvSpPr/>
          <p:nvPr userDrawn="1"/>
        </p:nvSpPr>
        <p:spPr>
          <a:xfrm>
            <a:off x="6096001" y="1825624"/>
            <a:ext cx="6096000"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Content Placeholder 2">
            <a:extLst>
              <a:ext uri="{FF2B5EF4-FFF2-40B4-BE49-F238E27FC236}">
                <a16:creationId xmlns:a16="http://schemas.microsoft.com/office/drawing/2014/main" id="{161E53BC-0849-422F-89AB-01A0B1905C15}"/>
              </a:ext>
            </a:extLst>
          </p:cNvPr>
          <p:cNvSpPr>
            <a:spLocks noGrp="1"/>
          </p:cNvSpPr>
          <p:nvPr>
            <p:ph idx="16"/>
          </p:nvPr>
        </p:nvSpPr>
        <p:spPr>
          <a:xfrm>
            <a:off x="6457949" y="2182367"/>
            <a:ext cx="5097443" cy="356217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73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Narrow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47687"/>
            <a:ext cx="3891915" cy="5010313"/>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6"/>
            <a:ext cx="2921932" cy="3898801"/>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Graphic 31">
            <a:extLst>
              <a:ext uri="{FF2B5EF4-FFF2-40B4-BE49-F238E27FC236}">
                <a16:creationId xmlns:a16="http://schemas.microsoft.com/office/drawing/2014/main" id="{266B5BA1-BDB8-48E4-A4DB-43D66F6F0C8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10562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EC57C-3028-455B-B45B-B66D7EA4E881}"/>
              </a:ext>
            </a:extLst>
          </p:cNvPr>
          <p:cNvSpPr>
            <a:spLocks noGrp="1"/>
          </p:cNvSpPr>
          <p:nvPr>
            <p:ph type="title"/>
          </p:nvPr>
        </p:nvSpPr>
        <p:spPr>
          <a:xfrm>
            <a:off x="609600" y="585787"/>
            <a:ext cx="10945792" cy="640585"/>
          </a:xfrm>
          <a:prstGeom prst="rect">
            <a:avLst/>
          </a:prstGeom>
        </p:spPr>
        <p:txBody>
          <a:bodyPr vert="horz" lIns="0" tIns="0" rIns="0" bIns="0" rtlCol="0" anchor="t" anchorCtr="0">
            <a:noAutofit/>
          </a:bodyPr>
          <a:lstStyle/>
          <a:p>
            <a:r>
              <a:rPr lang="en-US" dirty="0"/>
              <a:t>Heading 1</a:t>
            </a:r>
            <a:endParaRPr lang="en-GB" dirty="0"/>
          </a:p>
        </p:txBody>
      </p:sp>
      <p:sp>
        <p:nvSpPr>
          <p:cNvPr id="3" name="Text Placeholder 2">
            <a:extLst>
              <a:ext uri="{FF2B5EF4-FFF2-40B4-BE49-F238E27FC236}">
                <a16:creationId xmlns:a16="http://schemas.microsoft.com/office/drawing/2014/main" id="{6BD59806-D0B1-487D-BABC-A3A65F56B2C6}"/>
              </a:ext>
            </a:extLst>
          </p:cNvPr>
          <p:cNvSpPr>
            <a:spLocks noGrp="1"/>
          </p:cNvSpPr>
          <p:nvPr>
            <p:ph type="body" idx="1"/>
          </p:nvPr>
        </p:nvSpPr>
        <p:spPr>
          <a:xfrm>
            <a:off x="609600" y="1825625"/>
            <a:ext cx="10945792" cy="42570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Heading 3</a:t>
            </a:r>
            <a:endParaRPr lang="en-GB" dirty="0"/>
          </a:p>
        </p:txBody>
      </p:sp>
      <p:sp>
        <p:nvSpPr>
          <p:cNvPr id="6" name="Slide Number Placeholder 5">
            <a:extLst>
              <a:ext uri="{FF2B5EF4-FFF2-40B4-BE49-F238E27FC236}">
                <a16:creationId xmlns:a16="http://schemas.microsoft.com/office/drawing/2014/main" id="{495DF40C-C00B-41BF-BB3A-8B5DE830F445}"/>
              </a:ext>
            </a:extLst>
          </p:cNvPr>
          <p:cNvSpPr>
            <a:spLocks noGrp="1"/>
          </p:cNvSpPr>
          <p:nvPr>
            <p:ph type="sldNum" sz="quarter" idx="4"/>
          </p:nvPr>
        </p:nvSpPr>
        <p:spPr>
          <a:xfrm>
            <a:off x="609600" y="6356350"/>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2352157268"/>
      </p:ext>
    </p:extLst>
  </p:cSld>
  <p:clrMap bg1="lt1" tx1="dk1" bg2="lt2" tx2="dk2" accent1="accent1" accent2="accent2" accent3="accent3" accent4="accent4" accent5="accent5" accent6="accent6" hlink="hlink" folHlink="folHlink"/>
  <p:sldLayoutIdLst>
    <p:sldLayoutId id="2147483649" r:id="rId1"/>
    <p:sldLayoutId id="2147483699" r:id="rId2"/>
    <p:sldLayoutId id="2147483668" r:id="rId3"/>
    <p:sldLayoutId id="2147483700" r:id="rId4"/>
    <p:sldLayoutId id="2147483650" r:id="rId5"/>
    <p:sldLayoutId id="2147483672" r:id="rId6"/>
    <p:sldLayoutId id="2147483673" r:id="rId7"/>
    <p:sldLayoutId id="2147483706" r:id="rId8"/>
    <p:sldLayoutId id="2147483674" r:id="rId9"/>
    <p:sldLayoutId id="2147483705" r:id="rId10"/>
    <p:sldLayoutId id="2147483675" r:id="rId11"/>
    <p:sldLayoutId id="2147483676" r:id="rId12"/>
    <p:sldLayoutId id="2147483680" r:id="rId13"/>
    <p:sldLayoutId id="2147483703" r:id="rId14"/>
    <p:sldLayoutId id="2147483681" r:id="rId15"/>
    <p:sldLayoutId id="2147483682" r:id="rId16"/>
    <p:sldLayoutId id="2147483677" r:id="rId17"/>
    <p:sldLayoutId id="2147483704" r:id="rId18"/>
    <p:sldLayoutId id="2147483678" r:id="rId19"/>
    <p:sldLayoutId id="2147483679" r:id="rId20"/>
    <p:sldLayoutId id="2147483683" r:id="rId21"/>
    <p:sldLayoutId id="2147483687" r:id="rId22"/>
    <p:sldLayoutId id="2147483688" r:id="rId23"/>
    <p:sldLayoutId id="2147483707" r:id="rId24"/>
    <p:sldLayoutId id="2147483689" r:id="rId25"/>
    <p:sldLayoutId id="2147483690" r:id="rId26"/>
    <p:sldLayoutId id="2147483691" r:id="rId27"/>
    <p:sldLayoutId id="2147483692" r:id="rId28"/>
    <p:sldLayoutId id="2147483693" r:id="rId29"/>
    <p:sldLayoutId id="2147483694" r:id="rId30"/>
    <p:sldLayoutId id="2147483701" r:id="rId31"/>
    <p:sldLayoutId id="2147483702" r:id="rId32"/>
    <p:sldLayoutId id="2147483654" r:id="rId33"/>
    <p:sldLayoutId id="2147483710" r:id="rId34"/>
    <p:sldLayoutId id="2147483655" r:id="rId35"/>
    <p:sldLayoutId id="2147483711" r:id="rId36"/>
    <p:sldLayoutId id="2147483712" r:id="rId37"/>
    <p:sldLayoutId id="2147483697" r:id="rId38"/>
    <p:sldLayoutId id="2147483698" r:id="rId39"/>
    <p:sldLayoutId id="2147483696" r:id="rId40"/>
    <p:sldLayoutId id="2147483695" r:id="rId41"/>
    <p:sldLayoutId id="2147483708" r:id="rId42"/>
    <p:sldLayoutId id="2147483709" r:id="rId43"/>
    <p:sldLayoutId id="2147483716"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8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1pPr>
      <a:lvl2pPr marL="2304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4608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6912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90000"/>
        </a:lnSpc>
        <a:spcBef>
          <a:spcPts val="500"/>
        </a:spcBef>
        <a:buClr>
          <a:schemeClr val="accent1"/>
        </a:buClr>
        <a:buFont typeface="Arial" panose="020B0604020202020204" pitchFamily="34" charset="0"/>
        <a:buNone/>
        <a:defRPr sz="1800" i="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4.xml"/><Relationship Id="rId1" Type="http://schemas.openxmlformats.org/officeDocument/2006/relationships/tags" Target="../tags/tag1.xml"/><Relationship Id="rId4" Type="http://schemas.openxmlformats.org/officeDocument/2006/relationships/image" Target="../media/image18.jp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3.xml"/><Relationship Id="rId1" Type="http://schemas.openxmlformats.org/officeDocument/2006/relationships/tags" Target="../tags/tag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3.xml"/><Relationship Id="rId1" Type="http://schemas.openxmlformats.org/officeDocument/2006/relationships/tags" Target="../tags/tag10.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3.xml"/><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3.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3.xml"/><Relationship Id="rId1" Type="http://schemas.openxmlformats.org/officeDocument/2006/relationships/tags" Target="../tags/tag5.xml"/><Relationship Id="rId5" Type="http://schemas.openxmlformats.org/officeDocument/2006/relationships/image" Target="../media/image19.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3.xml"/><Relationship Id="rId1" Type="http://schemas.openxmlformats.org/officeDocument/2006/relationships/tags" Target="../tags/tag6.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3.xml"/><Relationship Id="rId1" Type="http://schemas.openxmlformats.org/officeDocument/2006/relationships/tags" Target="../tags/tag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3.xml"/><Relationship Id="rId1" Type="http://schemas.openxmlformats.org/officeDocument/2006/relationships/tags" Target="../tags/tag8.xml"/><Relationship Id="rId4"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ltiple blue virus organisms">
            <a:extLst>
              <a:ext uri="{FF2B5EF4-FFF2-40B4-BE49-F238E27FC236}">
                <a16:creationId xmlns:a16="http://schemas.microsoft.com/office/drawing/2014/main" id="{AE95D994-DD8F-BEA3-20A4-0A0D6414E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7" cy="6858000"/>
          </a:xfrm>
          <a:prstGeom prst="rect">
            <a:avLst/>
          </a:prstGeom>
        </p:spPr>
      </p:pic>
      <p:sp>
        <p:nvSpPr>
          <p:cNvPr id="8" name="Subtitle 7">
            <a:extLst>
              <a:ext uri="{FF2B5EF4-FFF2-40B4-BE49-F238E27FC236}">
                <a16:creationId xmlns:a16="http://schemas.microsoft.com/office/drawing/2014/main" id="{F6464A43-5B80-4854-9FC3-E00F515DC04B}"/>
              </a:ext>
            </a:extLst>
          </p:cNvPr>
          <p:cNvSpPr>
            <a:spLocks noGrp="1"/>
          </p:cNvSpPr>
          <p:nvPr>
            <p:ph type="subTitle" idx="1"/>
          </p:nvPr>
        </p:nvSpPr>
        <p:spPr>
          <a:xfrm>
            <a:off x="2" y="5485064"/>
            <a:ext cx="6095931" cy="660555"/>
          </a:xfrm>
          <a:solidFill>
            <a:schemeClr val="accent3">
              <a:alpha val="90000"/>
            </a:schemeClr>
          </a:solidFill>
        </p:spPr>
        <p:txBody>
          <a:bodyPr/>
          <a:lstStyle/>
          <a:p>
            <a:r>
              <a:rPr lang="en-GB" sz="2000" i="1" dirty="0">
                <a:latin typeface="Myriad Pro" panose="020B0503030403020204" pitchFamily="34" charset="0"/>
              </a:rPr>
              <a:t>By Helena </a:t>
            </a:r>
            <a:r>
              <a:rPr lang="en-GB" sz="2000" i="1" dirty="0" err="1">
                <a:latin typeface="Myriad Pro" panose="020B0503030403020204" pitchFamily="34" charset="0"/>
              </a:rPr>
              <a:t>Fedorenko</a:t>
            </a:r>
            <a:r>
              <a:rPr lang="en-GB" sz="2000" i="1" dirty="0">
                <a:latin typeface="Myriad Pro" panose="020B0503030403020204" pitchFamily="34" charset="0"/>
              </a:rPr>
              <a:t>, Xing Ying Chen and Brecht Nys</a:t>
            </a:r>
          </a:p>
        </p:txBody>
      </p:sp>
      <p:sp>
        <p:nvSpPr>
          <p:cNvPr id="6" name="Title 5">
            <a:extLst>
              <a:ext uri="{FF2B5EF4-FFF2-40B4-BE49-F238E27FC236}">
                <a16:creationId xmlns:a16="http://schemas.microsoft.com/office/drawing/2014/main" id="{7A7ABC60-E318-4903-BC01-B1CAACC679D3}"/>
              </a:ext>
            </a:extLst>
          </p:cNvPr>
          <p:cNvSpPr>
            <a:spLocks noGrp="1"/>
          </p:cNvSpPr>
          <p:nvPr>
            <p:ph type="title"/>
          </p:nvPr>
        </p:nvSpPr>
        <p:spPr>
          <a:xfrm>
            <a:off x="0" y="4089400"/>
            <a:ext cx="9004300" cy="1399200"/>
          </a:xfrm>
          <a:solidFill>
            <a:schemeClr val="accent2">
              <a:alpha val="90000"/>
            </a:schemeClr>
          </a:solidFill>
        </p:spPr>
        <p:txBody>
          <a:bodyPr anchor="ctr"/>
          <a:lstStyle/>
          <a:p>
            <a:r>
              <a:rPr lang="en-GB" dirty="0">
                <a:latin typeface="Myriad Pro" panose="020B0503030403020204" charset="0"/>
              </a:rPr>
              <a:t>The influence of various factors on the spread of COVID-19</a:t>
            </a:r>
            <a:endParaRPr lang="en-IE" dirty="0">
              <a:latin typeface="Myriad Pro" panose="020B0503030403020204" charset="0"/>
            </a:endParaRPr>
          </a:p>
        </p:txBody>
      </p:sp>
      <p:sp>
        <p:nvSpPr>
          <p:cNvPr id="4" name="TextBox 3">
            <a:extLst>
              <a:ext uri="{FF2B5EF4-FFF2-40B4-BE49-F238E27FC236}">
                <a16:creationId xmlns:a16="http://schemas.microsoft.com/office/drawing/2014/main" id="{5F41FF4A-5DCF-F045-BA60-78329864B1B5}"/>
              </a:ext>
            </a:extLst>
          </p:cNvPr>
          <p:cNvSpPr txBox="1"/>
          <p:nvPr/>
        </p:nvSpPr>
        <p:spPr>
          <a:xfrm>
            <a:off x="9811625" y="5689600"/>
            <a:ext cx="65" cy="369332"/>
          </a:xfrm>
          <a:prstGeom prst="rect">
            <a:avLst/>
          </a:prstGeom>
          <a:noFill/>
          <a:ln w="12700">
            <a:noFill/>
          </a:ln>
        </p:spPr>
        <p:txBody>
          <a:bodyPr wrap="none" lIns="0" rIns="0" rtlCol="0" anchor="t" anchorCtr="0">
            <a:spAutoFit/>
          </a:bodyPr>
          <a:lstStyle/>
          <a:p>
            <a:pPr algn="ctr"/>
            <a:endParaRPr lang="en-US">
              <a:solidFill>
                <a:srgbClr val="5E6A71"/>
              </a:solidFill>
            </a:endParaRPr>
          </a:p>
        </p:txBody>
      </p:sp>
    </p:spTree>
    <p:custDataLst>
      <p:tags r:id="rId1"/>
    </p:custDataLst>
    <p:extLst>
      <p:ext uri="{BB962C8B-B14F-4D97-AF65-F5344CB8AC3E}">
        <p14:creationId xmlns:p14="http://schemas.microsoft.com/office/powerpoint/2010/main" val="17773988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Air Quality</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6771939"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Areas with poor air quality have shown higher rates of COVID-19 cases.</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31757" y="1866957"/>
            <a:ext cx="4463897" cy="4793620"/>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We performed a linear regression analyses separately for Air pollution ranks vs. confirmed Covid-19 rate; Covid19 death rates; and covid 19 recovery rates:</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Air Pollution Rank vs. Confirmed Covid 19 Case Rate:</a:t>
            </a:r>
          </a:p>
          <a:p>
            <a:pPr marL="742950" lvl="1"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There is a weak negative correlation between the confirmed COVID-19 case rate and pollution rank. The R-value is negative (-0.130), the slope is (-0.0021127). </a:t>
            </a:r>
            <a:r>
              <a:rPr lang="en-GB" sz="1150" b="1" dirty="0">
                <a:solidFill>
                  <a:schemeClr val="tx2"/>
                </a:solidFill>
                <a:latin typeface="Arial" panose="020B0604020202020204" pitchFamily="34" charset="0"/>
                <a:cs typeface="Arial" panose="020B0604020202020204" pitchFamily="34" charset="0"/>
              </a:rPr>
              <a:t>It means that higher pollution ranks are associated with slightly lower confirmed COVID-19 case rates. </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Air Pollution Rank vs. Covid 19 Death Rate:</a:t>
            </a:r>
          </a:p>
          <a:p>
            <a:pPr marL="742950" lvl="1"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there is a weak positive correlation between COVID-19 death rate and pollution rank, as the R-value is positive (0.266), the slope is (0.02729755). </a:t>
            </a:r>
            <a:r>
              <a:rPr lang="en-GB" sz="1150" b="1" dirty="0">
                <a:solidFill>
                  <a:schemeClr val="tx2"/>
                </a:solidFill>
                <a:latin typeface="Arial" panose="020B0604020202020204" pitchFamily="34" charset="0"/>
                <a:cs typeface="Arial" panose="020B0604020202020204" pitchFamily="34" charset="0"/>
              </a:rPr>
              <a:t>It means that higher pollution ranks are associated with slightly higher COVID-19 death rates.</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Air Pollution Rank vs. Covid 19 Recovered Rate:</a:t>
            </a:r>
          </a:p>
          <a:p>
            <a:pPr marL="742950" lvl="1"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there is also a weak negative correlation between COVID-19 recovery rate and pollution rank, as the R-value is negative (-0.086), the slope is (-0.06869839). </a:t>
            </a:r>
            <a:r>
              <a:rPr lang="en-GB" sz="1150" b="1" dirty="0">
                <a:solidFill>
                  <a:schemeClr val="tx2"/>
                </a:solidFill>
                <a:latin typeface="Arial" panose="020B0604020202020204" pitchFamily="34" charset="0"/>
                <a:cs typeface="Arial" panose="020B0604020202020204" pitchFamily="34" charset="0"/>
              </a:rPr>
              <a:t>It means that higher pollution ranks are associated with slightly lower COVID-19 recovery rates.</a:t>
            </a:r>
          </a:p>
          <a:p>
            <a:pPr marL="742950" lvl="1" indent="-285750">
              <a:spcBef>
                <a:spcPts val="600"/>
              </a:spcBef>
              <a:buFont typeface="Arial" panose="020B0604020202020204" pitchFamily="34" charset="0"/>
              <a:buChar char="•"/>
            </a:pPr>
            <a:endParaRPr lang="en-GB" sz="1200" dirty="0">
              <a:solidFill>
                <a:schemeClr val="tx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A135795-44C9-7550-8F08-311A3237E056}"/>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565919" y="383895"/>
            <a:ext cx="766937" cy="842477"/>
          </a:xfrm>
          <a:prstGeom prst="rect">
            <a:avLst/>
          </a:prstGeom>
        </p:spPr>
      </p:pic>
      <p:pic>
        <p:nvPicPr>
          <p:cNvPr id="6" name="Picture 5" descr="Chart, scatter chart&#10;&#10;Description automatically generated">
            <a:extLst>
              <a:ext uri="{FF2B5EF4-FFF2-40B4-BE49-F238E27FC236}">
                <a16:creationId xmlns:a16="http://schemas.microsoft.com/office/drawing/2014/main" id="{DA091123-5316-C7EF-8FFD-D5B143BF02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21" y="1866957"/>
            <a:ext cx="2378442" cy="1846843"/>
          </a:xfrm>
          <a:prstGeom prst="rect">
            <a:avLst/>
          </a:prstGeom>
          <a:ln>
            <a:solidFill>
              <a:schemeClr val="tx2"/>
            </a:solidFill>
          </a:ln>
          <a:effectLst>
            <a:outerShdw blurRad="50800" dist="38100" dir="2700000" algn="tl" rotWithShape="0">
              <a:prstClr val="black">
                <a:alpha val="40000"/>
              </a:prstClr>
            </a:outerShdw>
          </a:effectLst>
        </p:spPr>
      </p:pic>
      <p:pic>
        <p:nvPicPr>
          <p:cNvPr id="7" name="Picture 6" descr="Chart, scatter chart&#10;&#10;Description automatically generated">
            <a:extLst>
              <a:ext uri="{FF2B5EF4-FFF2-40B4-BE49-F238E27FC236}">
                <a16:creationId xmlns:a16="http://schemas.microsoft.com/office/drawing/2014/main" id="{24409E01-BBA4-772E-037A-4617F9533C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8273" y="4574148"/>
            <a:ext cx="2435453" cy="1846843"/>
          </a:xfrm>
          <a:prstGeom prst="rect">
            <a:avLst/>
          </a:prstGeom>
          <a:ln>
            <a:solidFill>
              <a:schemeClr val="tx2"/>
            </a:solidFill>
          </a:ln>
          <a:effectLst>
            <a:outerShdw blurRad="50800" dist="38100" dir="2700000" algn="tl" rotWithShape="0">
              <a:prstClr val="black">
                <a:alpha val="40000"/>
              </a:prstClr>
            </a:outerShdw>
          </a:effectLst>
        </p:spPr>
      </p:pic>
      <p:pic>
        <p:nvPicPr>
          <p:cNvPr id="8" name="Picture 7" descr="Chart, scatter chart&#10;&#10;Description automatically generated">
            <a:extLst>
              <a:ext uri="{FF2B5EF4-FFF2-40B4-BE49-F238E27FC236}">
                <a16:creationId xmlns:a16="http://schemas.microsoft.com/office/drawing/2014/main" id="{AA756D08-239D-61E2-4920-146D1D88B9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7454" y="3220552"/>
            <a:ext cx="2321429" cy="1846843"/>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01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Air Quality</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6771939"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Areas with poor air quality have shown higher rates of COVID-19 cases.</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46023" y="2302892"/>
            <a:ext cx="4463897" cy="3108543"/>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We also performed a line graph to analyse the relationship between Air pollution and Covid19</a:t>
            </a:r>
          </a:p>
          <a:p>
            <a:pPr marL="742950" lvl="1"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Based on the line graph, air pollution doesn’t have a significant effect on Covid case rates.</a:t>
            </a:r>
          </a:p>
          <a:p>
            <a:pPr lvl="1">
              <a:spcBef>
                <a:spcPts val="600"/>
              </a:spcBef>
            </a:pPr>
            <a:endParaRPr lang="en-GB" sz="1150" dirty="0">
              <a:solidFill>
                <a:schemeClr val="tx2"/>
              </a:solidFill>
              <a:latin typeface="Arial" panose="020B0604020202020204" pitchFamily="34" charset="0"/>
              <a:cs typeface="Arial" panose="020B0604020202020204" pitchFamily="34" charset="0"/>
            </a:endParaRPr>
          </a:p>
          <a:p>
            <a:pPr>
              <a:spcBef>
                <a:spcPts val="600"/>
              </a:spcBef>
            </a:pPr>
            <a:r>
              <a:rPr lang="en-GB" sz="1200" b="1" dirty="0">
                <a:solidFill>
                  <a:schemeClr val="tx2"/>
                </a:solidFill>
                <a:latin typeface="Arial" panose="020B0604020202020204" pitchFamily="34" charset="0"/>
                <a:cs typeface="Arial" panose="020B0604020202020204" pitchFamily="34" charset="0"/>
              </a:rPr>
              <a:t>Improvement</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Use a larger sample size</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More up to date dataset needed</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Include more variables such as population density, demographics or healthcare infrastructure</a:t>
            </a:r>
          </a:p>
          <a:p>
            <a:pPr>
              <a:spcBef>
                <a:spcPts val="600"/>
              </a:spcBef>
            </a:pPr>
            <a:endParaRPr lang="en-GB" sz="1150" dirty="0">
              <a:solidFill>
                <a:schemeClr val="tx2"/>
              </a:solidFill>
              <a:latin typeface="Arial" panose="020B0604020202020204" pitchFamily="34" charset="0"/>
              <a:cs typeface="Arial" panose="020B0604020202020204" pitchFamily="34" charset="0"/>
            </a:endParaRPr>
          </a:p>
          <a:p>
            <a:pPr marL="742950" lvl="1" indent="-285750">
              <a:spcBef>
                <a:spcPts val="600"/>
              </a:spcBef>
              <a:buFont typeface="Arial" panose="020B0604020202020204" pitchFamily="34" charset="0"/>
              <a:buChar char="•"/>
            </a:pPr>
            <a:endParaRPr lang="en-GB" sz="1200" dirty="0">
              <a:solidFill>
                <a:schemeClr val="tx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A135795-44C9-7550-8F08-311A3237E056}"/>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565919" y="383895"/>
            <a:ext cx="766937" cy="842477"/>
          </a:xfrm>
          <a:prstGeom prst="rect">
            <a:avLst/>
          </a:prstGeom>
        </p:spPr>
      </p:pic>
      <p:pic>
        <p:nvPicPr>
          <p:cNvPr id="4" name="Picture 3" descr="Chart, line chart&#10;&#10;Description automatically generated">
            <a:extLst>
              <a:ext uri="{FF2B5EF4-FFF2-40B4-BE49-F238E27FC236}">
                <a16:creationId xmlns:a16="http://schemas.microsoft.com/office/drawing/2014/main" id="{D88B4A03-D57D-B538-8E2D-3F72E4978C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483" y="2069202"/>
            <a:ext cx="5852172" cy="4389129"/>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8786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80AFC61-98A0-DE7F-A4F2-BD3E70CFDDE2}"/>
              </a:ext>
            </a:extLst>
          </p:cNvPr>
          <p:cNvSpPr>
            <a:spLocks noGrp="1"/>
          </p:cNvSpPr>
          <p:nvPr>
            <p:ph type="body" sz="quarter" idx="17"/>
          </p:nvPr>
        </p:nvSpPr>
        <p:spPr/>
        <p:txBody>
          <a:bodyPr/>
          <a:lstStyle/>
          <a:p>
            <a:r>
              <a:rPr lang="en-GB" dirty="0"/>
              <a:t>Any questions?</a:t>
            </a:r>
          </a:p>
        </p:txBody>
      </p:sp>
    </p:spTree>
    <p:extLst>
      <p:ext uri="{BB962C8B-B14F-4D97-AF65-F5344CB8AC3E}">
        <p14:creationId xmlns:p14="http://schemas.microsoft.com/office/powerpoint/2010/main" val="50092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The factors that we have considered…</a:t>
            </a:r>
          </a:p>
        </p:txBody>
      </p:sp>
      <p:sp>
        <p:nvSpPr>
          <p:cNvPr id="6" name="Rectangle 5">
            <a:extLst>
              <a:ext uri="{FF2B5EF4-FFF2-40B4-BE49-F238E27FC236}">
                <a16:creationId xmlns:a16="http://schemas.microsoft.com/office/drawing/2014/main" id="{EA9D07E0-A5C6-86C9-3B2A-69EA97E6B596}"/>
              </a:ext>
            </a:extLst>
          </p:cNvPr>
          <p:cNvSpPr/>
          <p:nvPr/>
        </p:nvSpPr>
        <p:spPr>
          <a:xfrm>
            <a:off x="1447471" y="1743740"/>
            <a:ext cx="2739249"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86108A-7AF6-C128-3538-E3129D1F76F6}"/>
              </a:ext>
            </a:extLst>
          </p:cNvPr>
          <p:cNvSpPr/>
          <p:nvPr/>
        </p:nvSpPr>
        <p:spPr>
          <a:xfrm>
            <a:off x="4608022" y="1743740"/>
            <a:ext cx="2739249"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C259A82-2B28-B7A5-116E-6429B8DC1E00}"/>
              </a:ext>
            </a:extLst>
          </p:cNvPr>
          <p:cNvSpPr/>
          <p:nvPr/>
        </p:nvSpPr>
        <p:spPr>
          <a:xfrm>
            <a:off x="7768574" y="1743740"/>
            <a:ext cx="2739249"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DCB9BDD5-A700-4E32-2871-F20697599D28}"/>
              </a:ext>
            </a:extLst>
          </p:cNvPr>
          <p:cNvSpPr txBox="1"/>
          <p:nvPr/>
        </p:nvSpPr>
        <p:spPr>
          <a:xfrm>
            <a:off x="1447472" y="3249092"/>
            <a:ext cx="2739247" cy="830997"/>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Government Response</a:t>
            </a:r>
          </a:p>
        </p:txBody>
      </p:sp>
      <p:sp>
        <p:nvSpPr>
          <p:cNvPr id="15" name="TextBox 14">
            <a:extLst>
              <a:ext uri="{FF2B5EF4-FFF2-40B4-BE49-F238E27FC236}">
                <a16:creationId xmlns:a16="http://schemas.microsoft.com/office/drawing/2014/main" id="{13B68796-0446-361E-2749-848866C53D7E}"/>
              </a:ext>
            </a:extLst>
          </p:cNvPr>
          <p:cNvSpPr txBox="1"/>
          <p:nvPr/>
        </p:nvSpPr>
        <p:spPr>
          <a:xfrm>
            <a:off x="4608021" y="3249092"/>
            <a:ext cx="2739249"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Vaccination Rate</a:t>
            </a:r>
          </a:p>
        </p:txBody>
      </p:sp>
      <p:sp>
        <p:nvSpPr>
          <p:cNvPr id="16" name="TextBox 15">
            <a:extLst>
              <a:ext uri="{FF2B5EF4-FFF2-40B4-BE49-F238E27FC236}">
                <a16:creationId xmlns:a16="http://schemas.microsoft.com/office/drawing/2014/main" id="{6636AB43-34F2-5A6F-CCC1-352568226909}"/>
              </a:ext>
            </a:extLst>
          </p:cNvPr>
          <p:cNvSpPr txBox="1"/>
          <p:nvPr/>
        </p:nvSpPr>
        <p:spPr>
          <a:xfrm>
            <a:off x="7768573" y="3249092"/>
            <a:ext cx="2739248"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Air Quality</a:t>
            </a:r>
          </a:p>
        </p:txBody>
      </p:sp>
      <p:sp>
        <p:nvSpPr>
          <p:cNvPr id="17" name="TextBox 16">
            <a:extLst>
              <a:ext uri="{FF2B5EF4-FFF2-40B4-BE49-F238E27FC236}">
                <a16:creationId xmlns:a16="http://schemas.microsoft.com/office/drawing/2014/main" id="{76FB6254-5555-D084-7C16-D7ED2802050A}"/>
              </a:ext>
            </a:extLst>
          </p:cNvPr>
          <p:cNvSpPr txBox="1"/>
          <p:nvPr/>
        </p:nvSpPr>
        <p:spPr>
          <a:xfrm>
            <a:off x="1447471" y="4162815"/>
            <a:ext cx="2739246" cy="1169551"/>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Extended periods of school- and workplace closing, and international travel restrictions, have lead to a lower spread of COVID-19 cases.</a:t>
            </a:r>
          </a:p>
        </p:txBody>
      </p:sp>
      <p:sp>
        <p:nvSpPr>
          <p:cNvPr id="18" name="TextBox 17">
            <a:extLst>
              <a:ext uri="{FF2B5EF4-FFF2-40B4-BE49-F238E27FC236}">
                <a16:creationId xmlns:a16="http://schemas.microsoft.com/office/drawing/2014/main" id="{CE08E418-6377-B2AF-7447-B8BCFA277450}"/>
              </a:ext>
            </a:extLst>
          </p:cNvPr>
          <p:cNvSpPr txBox="1"/>
          <p:nvPr/>
        </p:nvSpPr>
        <p:spPr>
          <a:xfrm>
            <a:off x="4608018" y="4162815"/>
            <a:ext cx="2739249"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Higher vaccination rates result in lower reproduction rates and lower death rates.</a:t>
            </a:r>
          </a:p>
        </p:txBody>
      </p:sp>
      <p:sp>
        <p:nvSpPr>
          <p:cNvPr id="19" name="TextBox 18">
            <a:extLst>
              <a:ext uri="{FF2B5EF4-FFF2-40B4-BE49-F238E27FC236}">
                <a16:creationId xmlns:a16="http://schemas.microsoft.com/office/drawing/2014/main" id="{4A5C37BD-0855-3F66-8F29-24140BB80B28}"/>
              </a:ext>
            </a:extLst>
          </p:cNvPr>
          <p:cNvSpPr txBox="1"/>
          <p:nvPr/>
        </p:nvSpPr>
        <p:spPr>
          <a:xfrm>
            <a:off x="7768565" y="4162815"/>
            <a:ext cx="2739256"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Areas with poor air quality have shown higher rates of COVID-19 cases.</a:t>
            </a:r>
          </a:p>
        </p:txBody>
      </p:sp>
      <p:pic>
        <p:nvPicPr>
          <p:cNvPr id="20" name="Picture 19">
            <a:extLst>
              <a:ext uri="{FF2B5EF4-FFF2-40B4-BE49-F238E27FC236}">
                <a16:creationId xmlns:a16="http://schemas.microsoft.com/office/drawing/2014/main" id="{214981DB-E871-049C-E78A-18094843428C}"/>
              </a:ext>
            </a:extLst>
          </p:cNvPr>
          <p:cNvPicPr>
            <a:picLocks noChangeAspect="1"/>
          </p:cNvPicPr>
          <p:nvPr>
            <p:custDataLst>
              <p:tags r:id="rId1"/>
            </p:custDataLst>
          </p:nvPr>
        </p:nvPicPr>
        <p:blipFill rotWithShape="1">
          <a:blip r:embed="rId4">
            <a:extLst>
              <a:ext uri="{28A0092B-C50C-407E-A947-70E740481C1C}">
                <a14:useLocalDpi xmlns:a14="http://schemas.microsoft.com/office/drawing/2010/main" val="0"/>
              </a:ext>
            </a:extLst>
          </a:blip>
          <a:srcRect/>
          <a:stretch/>
        </p:blipFill>
        <p:spPr>
          <a:xfrm>
            <a:off x="5594594" y="2025468"/>
            <a:ext cx="766104" cy="842477"/>
          </a:xfrm>
          <a:prstGeom prst="rect">
            <a:avLst/>
          </a:prstGeom>
        </p:spPr>
      </p:pic>
      <p:pic>
        <p:nvPicPr>
          <p:cNvPr id="21" name="Picture 20">
            <a:extLst>
              <a:ext uri="{FF2B5EF4-FFF2-40B4-BE49-F238E27FC236}">
                <a16:creationId xmlns:a16="http://schemas.microsoft.com/office/drawing/2014/main" id="{A91BB158-B157-4A2E-4E1A-8F9EDC314196}"/>
              </a:ext>
            </a:extLst>
          </p:cNvPr>
          <p:cNvPicPr>
            <a:picLocks noChangeAspect="1"/>
          </p:cNvPicPr>
          <p:nvPr>
            <p:custDataLst>
              <p:tags r:id="rId2"/>
            </p:custDataLst>
          </p:nvPr>
        </p:nvPicPr>
        <p:blipFill rotWithShape="1">
          <a:blip r:embed="rId5">
            <a:extLst>
              <a:ext uri="{28A0092B-C50C-407E-A947-70E740481C1C}">
                <a14:useLocalDpi xmlns:a14="http://schemas.microsoft.com/office/drawing/2010/main" val="0"/>
              </a:ext>
            </a:extLst>
          </a:blip>
          <a:srcRect/>
          <a:stretch/>
        </p:blipFill>
        <p:spPr>
          <a:xfrm>
            <a:off x="8754730" y="2025467"/>
            <a:ext cx="766937" cy="842477"/>
          </a:xfrm>
          <a:prstGeom prst="rect">
            <a:avLst/>
          </a:prstGeom>
        </p:spPr>
      </p:pic>
      <p:pic>
        <p:nvPicPr>
          <p:cNvPr id="24" name="Picture 23">
            <a:extLst>
              <a:ext uri="{FF2B5EF4-FFF2-40B4-BE49-F238E27FC236}">
                <a16:creationId xmlns:a16="http://schemas.microsoft.com/office/drawing/2014/main" id="{97CFDB34-EFE0-9925-FA6A-D553E5A0816B}"/>
              </a:ext>
            </a:extLst>
          </p:cNvPr>
          <p:cNvPicPr>
            <a:picLocks noChangeAspect="1"/>
          </p:cNvPicPr>
          <p:nvPr/>
        </p:nvPicPr>
        <p:blipFill>
          <a:blip r:embed="rId6"/>
          <a:stretch>
            <a:fillRect/>
          </a:stretch>
        </p:blipFill>
        <p:spPr>
          <a:xfrm>
            <a:off x="2359682" y="2025468"/>
            <a:ext cx="914825" cy="971359"/>
          </a:xfrm>
          <a:prstGeom prst="rect">
            <a:avLst/>
          </a:prstGeom>
        </p:spPr>
      </p:pic>
    </p:spTree>
    <p:extLst>
      <p:ext uri="{BB962C8B-B14F-4D97-AF65-F5344CB8AC3E}">
        <p14:creationId xmlns:p14="http://schemas.microsoft.com/office/powerpoint/2010/main" val="348393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Government Response</a:t>
            </a: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Extended periods of school- and workplace closing, and international travel restrictions, have lead to a lower spread of COVID-19 cases.</a:t>
            </a:r>
          </a:p>
        </p:txBody>
      </p:sp>
      <p:pic>
        <p:nvPicPr>
          <p:cNvPr id="4" name="Picture 3">
            <a:extLst>
              <a:ext uri="{FF2B5EF4-FFF2-40B4-BE49-F238E27FC236}">
                <a16:creationId xmlns:a16="http://schemas.microsoft.com/office/drawing/2014/main" id="{CFF355B1-4A95-EED8-2227-5CCA777D442A}"/>
              </a:ext>
            </a:extLst>
          </p:cNvPr>
          <p:cNvPicPr>
            <a:picLocks noChangeAspect="1"/>
          </p:cNvPicPr>
          <p:nvPr/>
        </p:nvPicPr>
        <p:blipFill>
          <a:blip r:embed="rId2"/>
          <a:stretch>
            <a:fillRect/>
          </a:stretch>
        </p:blipFill>
        <p:spPr>
          <a:xfrm>
            <a:off x="10680488" y="420399"/>
            <a:ext cx="914825" cy="971359"/>
          </a:xfrm>
          <a:prstGeom prst="rect">
            <a:avLst/>
          </a:prstGeom>
        </p:spPr>
      </p:pic>
      <p:sp>
        <p:nvSpPr>
          <p:cNvPr id="3" name="TextBox 2">
            <a:extLst>
              <a:ext uri="{FF2B5EF4-FFF2-40B4-BE49-F238E27FC236}">
                <a16:creationId xmlns:a16="http://schemas.microsoft.com/office/drawing/2014/main" id="{307BBE8E-1395-24F0-2B6E-BDD6C71E5DD7}"/>
              </a:ext>
            </a:extLst>
          </p:cNvPr>
          <p:cNvSpPr txBox="1"/>
          <p:nvPr/>
        </p:nvSpPr>
        <p:spPr>
          <a:xfrm>
            <a:off x="837714" y="2260346"/>
            <a:ext cx="6541282" cy="2923877"/>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Dataset:</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Data on Covid-19 Confirmed Cases Worldwide, includes 181 countries. (January 2020- March 2020)</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Stringency index data by country, which records the strictness of ‘lockdown style’.</a:t>
            </a:r>
          </a:p>
          <a:p>
            <a:pPr>
              <a:spcBef>
                <a:spcPts val="600"/>
              </a:spcBef>
            </a:pPr>
            <a:endParaRPr lang="en-GB" sz="1200" dirty="0">
              <a:solidFill>
                <a:schemeClr val="tx2"/>
              </a:solidFill>
              <a:latin typeface="Arial" panose="020B0604020202020204" pitchFamily="34" charset="0"/>
              <a:cs typeface="Arial" panose="020B0604020202020204" pitchFamily="34" charset="0"/>
            </a:endParaRPr>
          </a:p>
          <a:p>
            <a:pPr>
              <a:spcBef>
                <a:spcPts val="600"/>
              </a:spcBef>
            </a:pPr>
            <a:r>
              <a:rPr lang="en-GB" sz="1200" b="1" dirty="0">
                <a:solidFill>
                  <a:schemeClr val="tx2"/>
                </a:solidFill>
                <a:latin typeface="Arial" panose="020B0604020202020204" pitchFamily="34" charset="0"/>
                <a:cs typeface="Arial" panose="020B0604020202020204" pitchFamily="34" charset="0"/>
              </a:rPr>
              <a:t>Variables:</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Growth of Covid-19 Cases by country: numbers of confirmed cases over first 3 months of pandemic.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Stringency index : increase in stringency index over first 3 months of pandemic.</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Relationship between variables: perform linear regression analysis. Confirmed cases vs stringency index.</a:t>
            </a:r>
          </a:p>
          <a:p>
            <a:pPr>
              <a:spcBef>
                <a:spcPts val="600"/>
              </a:spcBef>
            </a:pPr>
            <a:endParaRPr lang="en-GB" sz="12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198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A04FD72-F5B6-31CD-C882-04E8AFF8131A}"/>
              </a:ext>
            </a:extLst>
          </p:cNvPr>
          <p:cNvSpPr/>
          <p:nvPr/>
        </p:nvSpPr>
        <p:spPr>
          <a:xfrm>
            <a:off x="6783572" y="0"/>
            <a:ext cx="5408428"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sz="4400" dirty="0"/>
              <a:t>Factor: Government Response</a:t>
            </a: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1" y="1226372"/>
            <a:ext cx="6173972" cy="830997"/>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Extended periods of school- and workplace closing, and international travel restrictions, have lead to a lower spread of COVID-19 cases.</a:t>
            </a:r>
          </a:p>
        </p:txBody>
      </p:sp>
      <p:pic>
        <p:nvPicPr>
          <p:cNvPr id="4" name="Picture 3">
            <a:extLst>
              <a:ext uri="{FF2B5EF4-FFF2-40B4-BE49-F238E27FC236}">
                <a16:creationId xmlns:a16="http://schemas.microsoft.com/office/drawing/2014/main" id="{CFF355B1-4A95-EED8-2227-5CCA777D442A}"/>
              </a:ext>
            </a:extLst>
          </p:cNvPr>
          <p:cNvPicPr>
            <a:picLocks noChangeAspect="1"/>
          </p:cNvPicPr>
          <p:nvPr/>
        </p:nvPicPr>
        <p:blipFill>
          <a:blip r:embed="rId2"/>
          <a:stretch>
            <a:fillRect/>
          </a:stretch>
        </p:blipFill>
        <p:spPr>
          <a:xfrm>
            <a:off x="10680488" y="420399"/>
            <a:ext cx="914825" cy="971359"/>
          </a:xfrm>
          <a:prstGeom prst="rect">
            <a:avLst/>
          </a:prstGeom>
        </p:spPr>
      </p:pic>
      <p:pic>
        <p:nvPicPr>
          <p:cNvPr id="6" name="Picture 5" descr="Chart, scatter chart&#10;&#10;Description automatically generated">
            <a:extLst>
              <a:ext uri="{FF2B5EF4-FFF2-40B4-BE49-F238E27FC236}">
                <a16:creationId xmlns:a16="http://schemas.microsoft.com/office/drawing/2014/main" id="{A825885E-0650-524B-02C6-A4401DEA0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1191" y="4578446"/>
            <a:ext cx="2635285" cy="2121241"/>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descr="Chart, line chart&#10;&#10;Description automatically generated">
            <a:extLst>
              <a:ext uri="{FF2B5EF4-FFF2-40B4-BE49-F238E27FC236}">
                <a16:creationId xmlns:a16="http://schemas.microsoft.com/office/drawing/2014/main" id="{9FB10DD9-7853-9D47-9CB8-163ED24A75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063" y="2215681"/>
            <a:ext cx="2444256" cy="2150253"/>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descr="Chart, line chart&#10;&#10;Description automatically generated">
            <a:extLst>
              <a:ext uri="{FF2B5EF4-FFF2-40B4-BE49-F238E27FC236}">
                <a16:creationId xmlns:a16="http://schemas.microsoft.com/office/drawing/2014/main" id="{2483613A-72E1-BE75-711D-DE56C44CA0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9958" y="2215681"/>
            <a:ext cx="2366042" cy="2179095"/>
          </a:xfrm>
          <a:prstGeom prst="rect">
            <a:avLst/>
          </a:prstGeom>
          <a:ln>
            <a:solidFill>
              <a:schemeClr val="tx1"/>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1E54DB9E-397F-566F-B44A-F3D2038691F5}"/>
              </a:ext>
            </a:extLst>
          </p:cNvPr>
          <p:cNvSpPr txBox="1"/>
          <p:nvPr/>
        </p:nvSpPr>
        <p:spPr>
          <a:xfrm>
            <a:off x="6783572" y="1596264"/>
            <a:ext cx="5408428" cy="5232202"/>
          </a:xfrm>
          <a:prstGeom prst="rect">
            <a:avLst/>
          </a:prstGeom>
          <a:noFill/>
        </p:spPr>
        <p:txBody>
          <a:bodyPr wrap="square" rtlCol="0">
            <a:spAutoFit/>
          </a:bodyPr>
          <a:lstStyle/>
          <a:p>
            <a:pPr>
              <a:spcBef>
                <a:spcPts val="3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3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We performed a data visualization analysis in order to understand better, if the government responded to Covid-19 pandemic and how quickly they did. </a:t>
            </a:r>
          </a:p>
          <a:p>
            <a:pPr marL="285750" indent="-285750">
              <a:spcBef>
                <a:spcPts val="3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We have </a:t>
            </a:r>
            <a:r>
              <a:rPr lang="en-GB" sz="1150" dirty="0" err="1">
                <a:solidFill>
                  <a:schemeClr val="tx2"/>
                </a:solidFill>
                <a:latin typeface="Arial" panose="020B0604020202020204" pitchFamily="34" charset="0"/>
                <a:cs typeface="Arial" panose="020B0604020202020204" pitchFamily="34" charset="0"/>
              </a:rPr>
              <a:t>analyzed</a:t>
            </a:r>
            <a:r>
              <a:rPr lang="en-GB" sz="1150" dirty="0">
                <a:solidFill>
                  <a:schemeClr val="tx2"/>
                </a:solidFill>
                <a:latin typeface="Arial" panose="020B0604020202020204" pitchFamily="34" charset="0"/>
                <a:cs typeface="Arial" panose="020B0604020202020204" pitchFamily="34" charset="0"/>
              </a:rPr>
              <a:t> four different countries. </a:t>
            </a:r>
          </a:p>
          <a:p>
            <a:pPr marL="285750" indent="-285750">
              <a:spcBef>
                <a:spcPts val="3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1st  line graph: </a:t>
            </a:r>
          </a:p>
          <a:p>
            <a:pPr marL="742950" lvl="1" indent="-285750">
              <a:spcBef>
                <a:spcPts val="3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Covid-19 Cases started to rise beginning of January in  China, then Italy, UK and Spain.</a:t>
            </a:r>
          </a:p>
          <a:p>
            <a:pPr marL="285750" indent="-285750">
              <a:spcBef>
                <a:spcPts val="3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2nd  line graph: </a:t>
            </a:r>
          </a:p>
          <a:p>
            <a:pPr marL="742950" lvl="1" indent="-285750">
              <a:spcBef>
                <a:spcPts val="3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Government response on the growth of Covid-19 cases. Which measures by Stringency index. </a:t>
            </a:r>
          </a:p>
          <a:p>
            <a:pPr marL="742950" lvl="1" indent="-285750">
              <a:spcBef>
                <a:spcPts val="3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The index records the strictness of ‘lockdown style’ policies that primarily restrict people’s </a:t>
            </a:r>
            <a:r>
              <a:rPr lang="en-GB" sz="1150" dirty="0" err="1">
                <a:solidFill>
                  <a:schemeClr val="tx2"/>
                </a:solidFill>
                <a:latin typeface="Arial" panose="020B0604020202020204" pitchFamily="34" charset="0"/>
                <a:cs typeface="Arial" panose="020B0604020202020204" pitchFamily="34" charset="0"/>
              </a:rPr>
              <a:t>behavior</a:t>
            </a:r>
            <a:r>
              <a:rPr lang="en-GB" sz="1150" dirty="0">
                <a:solidFill>
                  <a:schemeClr val="tx2"/>
                </a:solidFill>
                <a:latin typeface="Arial" panose="020B0604020202020204" pitchFamily="34" charset="0"/>
                <a:cs typeface="Arial" panose="020B0604020202020204" pitchFamily="34" charset="0"/>
              </a:rPr>
              <a:t>. </a:t>
            </a:r>
          </a:p>
          <a:p>
            <a:pPr lvl="1">
              <a:spcBef>
                <a:spcPts val="300"/>
              </a:spcBef>
            </a:pPr>
            <a:r>
              <a:rPr lang="en-GB" sz="1150" i="1" u="sng" dirty="0">
                <a:solidFill>
                  <a:schemeClr val="tx2"/>
                </a:solidFill>
                <a:latin typeface="Arial" panose="020B0604020202020204" pitchFamily="34" charset="0"/>
                <a:cs typeface="Arial" panose="020B0604020202020204" pitchFamily="34" charset="0"/>
              </a:rPr>
              <a:t>It is calculated by using nine metrics: </a:t>
            </a:r>
            <a:r>
              <a:rPr lang="en-GB" sz="1150" i="1" dirty="0">
                <a:solidFill>
                  <a:schemeClr val="tx2"/>
                </a:solidFill>
                <a:latin typeface="Arial" panose="020B0604020202020204" pitchFamily="34" charset="0"/>
                <a:cs typeface="Arial" panose="020B0604020202020204" pitchFamily="34" charset="0"/>
              </a:rPr>
              <a:t>school closures; workplace closures; cancellation of public events; restrictions on public gatherings; closures of public transport; stay-at-home requirements; public information campaigns; restrictions on internal movements; and international travel controls.</a:t>
            </a:r>
          </a:p>
          <a:p>
            <a:pPr marL="285750" indent="-285750">
              <a:spcBef>
                <a:spcPts val="3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3rd line graph: </a:t>
            </a:r>
          </a:p>
          <a:p>
            <a:pPr marL="742950" lvl="1" indent="-285750">
              <a:spcBef>
                <a:spcPts val="3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by performing linear regression analysis, we investigated relationship between Government Response and growth of Covid-19 cases. </a:t>
            </a:r>
          </a:p>
          <a:p>
            <a:pPr marL="742950" lvl="1" indent="-285750">
              <a:spcBef>
                <a:spcPts val="300"/>
              </a:spcBef>
              <a:buFont typeface="Arial" panose="020B0604020202020204" pitchFamily="34" charset="0"/>
              <a:buChar char="•"/>
            </a:pPr>
            <a:r>
              <a:rPr lang="en-US" sz="1200" dirty="0">
                <a:solidFill>
                  <a:schemeClr val="tx2"/>
                </a:solidFill>
                <a:latin typeface="Arial" panose="020B0604020202020204" pitchFamily="34" charset="0"/>
                <a:cs typeface="Arial" panose="020B0604020202020204" pitchFamily="34" charset="0"/>
              </a:rPr>
              <a:t>r - value = 0.43</a:t>
            </a:r>
          </a:p>
          <a:p>
            <a:pPr marL="742950" lvl="1" indent="-285750">
              <a:spcBef>
                <a:spcPts val="3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In this case, a correlation coefficient of 0.43 suggests a moderate positive linear relationship between the two variables. Which means as Covid-19 cases increase over time, the stringency index tends to increase as well. </a:t>
            </a:r>
          </a:p>
        </p:txBody>
      </p:sp>
    </p:spTree>
    <p:extLst>
      <p:ext uri="{BB962C8B-B14F-4D97-AF65-F5344CB8AC3E}">
        <p14:creationId xmlns:p14="http://schemas.microsoft.com/office/powerpoint/2010/main" val="23611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Higher vaccination rates result in lower reproduction rates and lower death rates.</a:t>
            </a:r>
          </a:p>
        </p:txBody>
      </p:sp>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sp>
        <p:nvSpPr>
          <p:cNvPr id="7" name="TextBox 6">
            <a:extLst>
              <a:ext uri="{FF2B5EF4-FFF2-40B4-BE49-F238E27FC236}">
                <a16:creationId xmlns:a16="http://schemas.microsoft.com/office/drawing/2014/main" id="{B3B568C5-3AD6-87C8-97FE-BC4297924F8A}"/>
              </a:ext>
            </a:extLst>
          </p:cNvPr>
          <p:cNvSpPr txBox="1"/>
          <p:nvPr/>
        </p:nvSpPr>
        <p:spPr>
          <a:xfrm>
            <a:off x="851789" y="1866957"/>
            <a:ext cx="10021187" cy="3677930"/>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Dataset</a:t>
            </a:r>
          </a:p>
          <a:p>
            <a:pPr marL="171450" indent="-1714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Data on COVID-19 cases and vaccination rates for 236 countries from Feb-2020 until Feb-2023;</a:t>
            </a:r>
          </a:p>
          <a:p>
            <a:pPr marL="171450" indent="-1714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Country name mapped to continent using RESTCOUNTRY API</a:t>
            </a:r>
          </a:p>
          <a:p>
            <a:pPr>
              <a:spcBef>
                <a:spcPts val="600"/>
              </a:spcBef>
            </a:pPr>
            <a:endParaRPr lang="en-GB" sz="1200" b="1" dirty="0">
              <a:solidFill>
                <a:schemeClr val="tx2"/>
              </a:solidFill>
              <a:latin typeface="Arial" panose="020B0604020202020204" pitchFamily="34" charset="0"/>
              <a:cs typeface="Arial" panose="020B0604020202020204" pitchFamily="34" charset="0"/>
            </a:endParaRPr>
          </a:p>
          <a:p>
            <a:pPr>
              <a:spcBef>
                <a:spcPts val="600"/>
              </a:spcBef>
            </a:pPr>
            <a:r>
              <a:rPr lang="en-GB" sz="1200" b="1" dirty="0">
                <a:solidFill>
                  <a:schemeClr val="tx2"/>
                </a:solidFill>
                <a:latin typeface="Arial" panose="020B0604020202020204" pitchFamily="34" charset="0"/>
                <a:cs typeface="Arial" panose="020B0604020202020204" pitchFamily="34" charset="0"/>
              </a:rPr>
              <a:t>Process</a:t>
            </a:r>
          </a:p>
          <a:p>
            <a:pPr marL="285750" indent="-285750">
              <a:spcBef>
                <a:spcPts val="600"/>
              </a:spcBef>
              <a:buFont typeface="+mj-lt"/>
              <a:buAutoNum type="arabicPeriod"/>
            </a:pPr>
            <a:r>
              <a:rPr lang="en-GB" sz="1200" dirty="0">
                <a:solidFill>
                  <a:schemeClr val="tx2"/>
                </a:solidFill>
                <a:latin typeface="Arial" panose="020B0604020202020204" pitchFamily="34" charset="0"/>
                <a:cs typeface="Arial" panose="020B0604020202020204" pitchFamily="34" charset="0"/>
              </a:rPr>
              <a:t>Define variables:</a:t>
            </a:r>
          </a:p>
          <a:p>
            <a:pPr marL="742950" lvl="1" indent="-285750">
              <a:spcBef>
                <a:spcPts val="600"/>
              </a:spcBef>
              <a:buFont typeface="Arial" panose="020B0604020202020204" pitchFamily="34" charset="0"/>
              <a:buChar char="•"/>
            </a:pPr>
            <a:r>
              <a:rPr lang="en-GB" sz="1200" u="sng" dirty="0">
                <a:solidFill>
                  <a:schemeClr val="tx2"/>
                </a:solidFill>
                <a:latin typeface="Arial" panose="020B0604020202020204" pitchFamily="34" charset="0"/>
                <a:cs typeface="Arial" panose="020B0604020202020204" pitchFamily="34" charset="0"/>
              </a:rPr>
              <a:t>Reproduction rate (“RR”)</a:t>
            </a:r>
            <a:r>
              <a:rPr lang="en-GB" sz="1200" dirty="0">
                <a:solidFill>
                  <a:schemeClr val="tx2"/>
                </a:solidFill>
                <a:latin typeface="Arial" panose="020B0604020202020204" pitchFamily="34" charset="0"/>
                <a:cs typeface="Arial" panose="020B0604020202020204" pitchFamily="34" charset="0"/>
              </a:rPr>
              <a:t>: the average number of people that one infected person will pass the disease on;</a:t>
            </a:r>
          </a:p>
          <a:p>
            <a:pPr marL="742950" lvl="1" indent="-285750">
              <a:spcBef>
                <a:spcPts val="600"/>
              </a:spcBef>
              <a:buFont typeface="Arial" panose="020B0604020202020204" pitchFamily="34" charset="0"/>
              <a:buChar char="•"/>
            </a:pPr>
            <a:r>
              <a:rPr lang="en-GB" sz="1200" u="sng" dirty="0">
                <a:solidFill>
                  <a:schemeClr val="tx2"/>
                </a:solidFill>
                <a:latin typeface="Arial" panose="020B0604020202020204" pitchFamily="34" charset="0"/>
                <a:cs typeface="Arial" panose="020B0604020202020204" pitchFamily="34" charset="0"/>
              </a:rPr>
              <a:t>Vaccination rate (“VR”)</a:t>
            </a:r>
            <a:r>
              <a:rPr lang="en-GB" sz="1200" dirty="0">
                <a:solidFill>
                  <a:schemeClr val="tx2"/>
                </a:solidFill>
                <a:latin typeface="Arial" panose="020B0604020202020204" pitchFamily="34" charset="0"/>
                <a:cs typeface="Arial" panose="020B0604020202020204" pitchFamily="34" charset="0"/>
              </a:rPr>
              <a:t>: proportion of country population that has received at least one vaccination;</a:t>
            </a:r>
          </a:p>
          <a:p>
            <a:pPr marL="742950" lvl="1" indent="-285750">
              <a:spcBef>
                <a:spcPts val="600"/>
              </a:spcBef>
              <a:buFont typeface="Arial" panose="020B0604020202020204" pitchFamily="34" charset="0"/>
              <a:buChar char="•"/>
            </a:pPr>
            <a:r>
              <a:rPr lang="en-GB" sz="1200" u="sng" dirty="0">
                <a:solidFill>
                  <a:schemeClr val="tx2"/>
                </a:solidFill>
                <a:latin typeface="Arial" panose="020B0604020202020204" pitchFamily="34" charset="0"/>
                <a:cs typeface="Arial" panose="020B0604020202020204" pitchFamily="34" charset="0"/>
              </a:rPr>
              <a:t>Fully vaccinated rate (“FVR”)</a:t>
            </a:r>
            <a:r>
              <a:rPr lang="en-GB" sz="1200" dirty="0">
                <a:solidFill>
                  <a:schemeClr val="tx2"/>
                </a:solidFill>
                <a:latin typeface="Arial" panose="020B0604020202020204" pitchFamily="34" charset="0"/>
                <a:cs typeface="Arial" panose="020B0604020202020204" pitchFamily="34" charset="0"/>
              </a:rPr>
              <a:t>: proportion of country population that has received both vaccination;</a:t>
            </a:r>
          </a:p>
          <a:p>
            <a:pPr marL="742950" lvl="1" indent="-285750">
              <a:spcBef>
                <a:spcPts val="600"/>
              </a:spcBef>
              <a:buFont typeface="Arial" panose="020B0604020202020204" pitchFamily="34" charset="0"/>
              <a:buChar char="•"/>
            </a:pPr>
            <a:r>
              <a:rPr lang="en-GB" sz="1200" u="sng" dirty="0">
                <a:solidFill>
                  <a:schemeClr val="tx2"/>
                </a:solidFill>
                <a:latin typeface="Arial" panose="020B0604020202020204" pitchFamily="34" charset="0"/>
                <a:cs typeface="Arial" panose="020B0604020202020204" pitchFamily="34" charset="0"/>
              </a:rPr>
              <a:t>Death rate (“DR”)</a:t>
            </a:r>
            <a:r>
              <a:rPr lang="en-GB" sz="1200" dirty="0">
                <a:solidFill>
                  <a:schemeClr val="tx2"/>
                </a:solidFill>
                <a:latin typeface="Arial" panose="020B0604020202020204" pitchFamily="34" charset="0"/>
                <a:cs typeface="Arial" panose="020B0604020202020204" pitchFamily="34" charset="0"/>
              </a:rPr>
              <a:t>: proportion of infected people that died.</a:t>
            </a:r>
          </a:p>
          <a:p>
            <a:pPr marL="285750" indent="-285750">
              <a:spcBef>
                <a:spcPts val="600"/>
              </a:spcBef>
              <a:buFont typeface="+mj-lt"/>
              <a:buAutoNum type="arabicPeriod"/>
            </a:pPr>
            <a:r>
              <a:rPr lang="en-GB" sz="1200" dirty="0">
                <a:solidFill>
                  <a:schemeClr val="tx2"/>
                </a:solidFill>
                <a:latin typeface="Arial" panose="020B0604020202020204" pitchFamily="34" charset="0"/>
                <a:cs typeface="Arial" panose="020B0604020202020204" pitchFamily="34" charset="0"/>
              </a:rPr>
              <a:t>Analysis:</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Part 1: Influence of vaccination rate on reproduction rate and death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Part 2: Visible differences between high or low levels of vaccination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Part 3: Regional discrepancies between Europe, Asia and Americas.</a:t>
            </a:r>
          </a:p>
        </p:txBody>
      </p:sp>
    </p:spTree>
    <p:extLst>
      <p:ext uri="{BB962C8B-B14F-4D97-AF65-F5344CB8AC3E}">
        <p14:creationId xmlns:p14="http://schemas.microsoft.com/office/powerpoint/2010/main" val="157358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Part 1: Influence of vaccination rate on reproduction rate and death rate</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46023" y="2124925"/>
            <a:ext cx="4463897" cy="4262705"/>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performed a linear regression analysis to investigate the relationship between:</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and Reproduction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and Death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and Reproduction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found no significant association;</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 slope of the regression line was 0.0003 (0.0005 for FVR);</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R-value was only 2.5% (5.1% for FVR), indicating a weak correlation.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and Death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observed a moderate to low association;</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 slope of the regression line was -0.016 (-0.0178 for FVR), suggesting that higher vaccination rates were associated with lower death rates. </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 R-value was -32.4% (-35.9% for FVR), indicating a negative correlation.</a:t>
            </a:r>
          </a:p>
        </p:txBody>
      </p:sp>
      <p:pic>
        <p:nvPicPr>
          <p:cNvPr id="27" name="Picture 26" descr="Chart, scatter chart&#10;&#10;Description automatically generated">
            <a:extLst>
              <a:ext uri="{FF2B5EF4-FFF2-40B4-BE49-F238E27FC236}">
                <a16:creationId xmlns:a16="http://schemas.microsoft.com/office/drawing/2014/main" id="{270F0EA4-3F73-4084-07DC-52AC3FE88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124925"/>
            <a:ext cx="3135870" cy="3135870"/>
          </a:xfrm>
          <a:prstGeom prst="rect">
            <a:avLst/>
          </a:prstGeom>
          <a:ln>
            <a:solidFill>
              <a:schemeClr val="tx1"/>
            </a:solidFill>
          </a:ln>
          <a:effectLst>
            <a:outerShdw blurRad="50800" dist="38100" dir="2700000" algn="tl" rotWithShape="0">
              <a:prstClr val="black">
                <a:alpha val="40000"/>
              </a:prstClr>
            </a:outerShdw>
          </a:effectLst>
        </p:spPr>
      </p:pic>
      <p:pic>
        <p:nvPicPr>
          <p:cNvPr id="29" name="Picture 28" descr="Diagram&#10;&#10;Description automatically generated">
            <a:extLst>
              <a:ext uri="{FF2B5EF4-FFF2-40B4-BE49-F238E27FC236}">
                <a16:creationId xmlns:a16="http://schemas.microsoft.com/office/drawing/2014/main" id="{7AD1E20A-579D-FE0F-F054-3FBFA0AB1D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9686" y="2124926"/>
            <a:ext cx="3135870" cy="3135870"/>
          </a:xfrm>
          <a:prstGeom prst="rect">
            <a:avLst/>
          </a:prstGeom>
          <a:ln>
            <a:solidFill>
              <a:schemeClr val="tx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5">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spTree>
    <p:extLst>
      <p:ext uri="{BB962C8B-B14F-4D97-AF65-F5344CB8AC3E}">
        <p14:creationId xmlns:p14="http://schemas.microsoft.com/office/powerpoint/2010/main" val="225243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Part 2: Visible differences between high or low levels of vaccination rate</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46023" y="2124925"/>
            <a:ext cx="4463897" cy="1985159"/>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investigated whether there were discernible differences in either Reproduction- or Death rates between high and low levels of Vaccination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found no significant contrast between the level of Vaccination rate and either the Reproduction Rate or the Death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Therefore, we conclude that level of Vaccination rate alone is not sufficient to predict changes in outcome.</a:t>
            </a:r>
          </a:p>
        </p:txBody>
      </p:sp>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8149C4CA-23D4-C18C-537D-0D0BE93864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661" y="2514242"/>
            <a:ext cx="3345357" cy="2509021"/>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descr="Calendar&#10;&#10;Description automatically generated">
            <a:extLst>
              <a:ext uri="{FF2B5EF4-FFF2-40B4-BE49-F238E27FC236}">
                <a16:creationId xmlns:a16="http://schemas.microsoft.com/office/drawing/2014/main" id="{A662AE66-F228-1749-2E65-A22F0EBE66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0097" y="2514242"/>
            <a:ext cx="3345357" cy="250902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6623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Part 3: Regional discrepancies between Europe, Asia and Americas</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46023" y="2124925"/>
            <a:ext cx="4463897" cy="3801041"/>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performed a linear regression analyses separately for each continent to explore the relationship between Vaccination rate and Death rate;</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In Asia, we found a negative slope of -0.012 and an R-value of -27.6%, indicating a moderate negative correlation between Vaccination rate and Death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In Europe, we observed a steeper negative slope of -0.018 and a stronger negative correlation with an R-value of -56.4%.</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In the Americas, we found a similar negative slope of -0.019 and an R-value of -27.8%, indicating a moderate negative correlation between Vaccination rate and Death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Therefore, we conclude that there are some regional disparities in the strength of the association between Vaccination rate and Death rate, with Europe showing the strongest negative correlation.</a:t>
            </a:r>
          </a:p>
        </p:txBody>
      </p:sp>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pic>
        <p:nvPicPr>
          <p:cNvPr id="7" name="Picture 6" descr="Graphical user interface, diagram, application&#10;&#10;Description automatically generated">
            <a:extLst>
              <a:ext uri="{FF2B5EF4-FFF2-40B4-BE49-F238E27FC236}">
                <a16:creationId xmlns:a16="http://schemas.microsoft.com/office/drawing/2014/main" id="{4B2409D5-D7EF-4450-D625-F20DC7AFD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755937"/>
            <a:ext cx="2455525" cy="2455525"/>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descr="Chart&#10;&#10;Description automatically generated">
            <a:extLst>
              <a:ext uri="{FF2B5EF4-FFF2-40B4-BE49-F238E27FC236}">
                <a16:creationId xmlns:a16="http://schemas.microsoft.com/office/drawing/2014/main" id="{A9C74C69-B9AC-070D-61F5-6687069893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6526" y="2836976"/>
            <a:ext cx="2504879" cy="2504879"/>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descr="Graphical user interface&#10;&#10;Description automatically generated">
            <a:extLst>
              <a:ext uri="{FF2B5EF4-FFF2-40B4-BE49-F238E27FC236}">
                <a16:creationId xmlns:a16="http://schemas.microsoft.com/office/drawing/2014/main" id="{4D69FC93-B6C7-4AD4-330A-707C2231FD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2806" y="3967369"/>
            <a:ext cx="2529929" cy="25299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059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Air Quality</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Areas with poor air quality have shown higher rates of COVID-19 cases.</a:t>
            </a:r>
          </a:p>
        </p:txBody>
      </p:sp>
      <p:sp>
        <p:nvSpPr>
          <p:cNvPr id="15" name="TextBox 14">
            <a:extLst>
              <a:ext uri="{FF2B5EF4-FFF2-40B4-BE49-F238E27FC236}">
                <a16:creationId xmlns:a16="http://schemas.microsoft.com/office/drawing/2014/main" id="{0DA67B25-C0A7-A65F-FFB5-1C134EFC4A48}"/>
              </a:ext>
            </a:extLst>
          </p:cNvPr>
          <p:cNvSpPr txBox="1"/>
          <p:nvPr/>
        </p:nvSpPr>
        <p:spPr>
          <a:xfrm>
            <a:off x="742021" y="2068976"/>
            <a:ext cx="5892695" cy="3370153"/>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Variables:</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Pollution Rank by Country: Rank of  world most polluted countries</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Confirmed Covid Rate: Covid cases divide by country population.</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Death Rate: Total number of  Covid death cases in each country divided by total confirmed Covid cases.</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Recovered Rate: Total number of Covid recovered cases in each country divided by total confirmed Covid Cases in each Country.</a:t>
            </a:r>
          </a:p>
          <a:p>
            <a:pPr>
              <a:spcBef>
                <a:spcPts val="600"/>
              </a:spcBef>
            </a:pPr>
            <a:endParaRPr lang="en-GB" sz="1200" dirty="0">
              <a:solidFill>
                <a:schemeClr val="tx2"/>
              </a:solidFill>
              <a:latin typeface="Arial" panose="020B0604020202020204" pitchFamily="34" charset="0"/>
              <a:cs typeface="Arial" panose="020B0604020202020204" pitchFamily="34" charset="0"/>
            </a:endParaRPr>
          </a:p>
          <a:p>
            <a:pPr>
              <a:spcBef>
                <a:spcPts val="600"/>
              </a:spcBef>
            </a:pPr>
            <a:r>
              <a:rPr lang="en-GB" sz="1200" b="1" dirty="0">
                <a:solidFill>
                  <a:schemeClr val="tx2"/>
                </a:solidFill>
                <a:latin typeface="Arial" panose="020B0604020202020204" pitchFamily="34" charset="0"/>
                <a:cs typeface="Arial" panose="020B0604020202020204" pitchFamily="34" charset="0"/>
              </a:rPr>
              <a:t>Dataset:</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Rank of  world most polluted countries based on pollution rate from 2018 to 2021</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Latest covid data set: accumulated data on all covid cases worldwide (from 2019-2021).</a:t>
            </a:r>
          </a:p>
          <a:p>
            <a:pPr>
              <a:spcBef>
                <a:spcPts val="600"/>
              </a:spcBef>
            </a:pPr>
            <a:endParaRPr lang="en-GB" sz="1200" dirty="0">
              <a:solidFill>
                <a:schemeClr val="tx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5A3275A-BA07-BA25-93B5-BF9B70319BF0}"/>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565919" y="383895"/>
            <a:ext cx="766937" cy="842477"/>
          </a:xfrm>
          <a:prstGeom prst="rect">
            <a:avLst/>
          </a:prstGeom>
        </p:spPr>
      </p:pic>
      <p:pic>
        <p:nvPicPr>
          <p:cNvPr id="11" name="Picture 10" descr="A picture containing nature&#10;&#10;Description automatically generated">
            <a:extLst>
              <a:ext uri="{FF2B5EF4-FFF2-40B4-BE49-F238E27FC236}">
                <a16:creationId xmlns:a16="http://schemas.microsoft.com/office/drawing/2014/main" id="{D9B0935E-908E-DF2E-95EE-5BCAC3FB87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8738" y="2205511"/>
            <a:ext cx="4822003" cy="3285856"/>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401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EMPLAFYSLIDEID" val="637317165193750868"/>
</p:tagLst>
</file>

<file path=ppt/tags/tag10.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ags/tag2.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3.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ags/tag4.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5.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6.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7.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8.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ags/tag9.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heme/theme1.xml><?xml version="1.0" encoding="utf-8"?>
<a:theme xmlns:a="http://schemas.openxmlformats.org/drawingml/2006/main" name="Rabobank (2021)">
  <a:themeElements>
    <a:clrScheme name="Rabobank (2021)">
      <a:dk1>
        <a:srgbClr val="363A3B"/>
      </a:dk1>
      <a:lt1>
        <a:sysClr val="window" lastClr="FFFFFF"/>
      </a:lt1>
      <a:dk2>
        <a:srgbClr val="000060"/>
      </a:dk2>
      <a:lt2>
        <a:srgbClr val="FFFFFF"/>
      </a:lt2>
      <a:accent1>
        <a:srgbClr val="0058FF"/>
      </a:accent1>
      <a:accent2>
        <a:srgbClr val="000FAA"/>
      </a:accent2>
      <a:accent3>
        <a:srgbClr val="FF6700"/>
      </a:accent3>
      <a:accent4>
        <a:srgbClr val="FFB42D"/>
      </a:accent4>
      <a:accent5>
        <a:srgbClr val="00B269"/>
      </a:accent5>
      <a:accent6>
        <a:srgbClr val="D8D9DA"/>
      </a:accent6>
      <a:hlink>
        <a:srgbClr val="FF6700"/>
      </a:hlink>
      <a:folHlink>
        <a:srgbClr val="FFB42D"/>
      </a:folHlink>
    </a:clrScheme>
    <a:fontScheme name="Rabobank (2021)">
      <a:majorFont>
        <a:latin typeface="Myriad for Rabobank It"/>
        <a:ea typeface=""/>
        <a:cs typeface=""/>
      </a:majorFont>
      <a:minorFont>
        <a:latin typeface="Myriad for Raboban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Gray 1">
      <a:srgbClr val="000000"/>
    </a:custClr>
    <a:custClr name="Gray 2">
      <a:srgbClr val="202122"/>
    </a:custClr>
    <a:custClr name="Gray 3">
      <a:srgbClr val="414244"/>
    </a:custClr>
    <a:custClr name="Gray 4">
      <a:srgbClr val="5F6063"/>
    </a:custClr>
    <a:custClr name="Gray 5">
      <a:srgbClr val="737578"/>
    </a:custClr>
    <a:custClr name="Gray 6">
      <a:srgbClr val="9C9EA0"/>
    </a:custClr>
    <a:custClr name="Gray 7">
      <a:srgbClr val="BBBCBE"/>
    </a:custClr>
    <a:custClr name="Gray 8">
      <a:srgbClr val="E0E0E1"/>
    </a:custClr>
    <a:custClr name="Gray 9">
      <a:srgbClr val="EDEDEE"/>
    </a:custClr>
    <a:custClr name="Gray 10">
      <a:srgbClr val="F5F5F5"/>
    </a:custClr>
    <a:custClr name="Blue 1">
      <a:srgbClr val="000060"/>
    </a:custClr>
    <a:custClr name="Brand Dark Blue">
      <a:srgbClr val="000FAA"/>
    </a:custClr>
    <a:custClr name="Brand Bright Blue">
      <a:srgbClr val="0058FF"/>
    </a:custClr>
    <a:custClr name="Blue 4">
      <a:srgbClr val="0089FF"/>
    </a:custClr>
    <a:custClr name="Info Blue">
      <a:srgbClr val="58C9FF"/>
    </a:custClr>
    <a:custClr name="Orange 1">
      <a:srgbClr val="801604"/>
    </a:custClr>
    <a:custClr name="Error Red">
      <a:srgbClr val="E03000"/>
    </a:custClr>
    <a:custClr name="Orange 3">
      <a:srgbClr val="FF6700"/>
    </a:custClr>
    <a:custClr name="Brand Yellow-Orange">
      <a:srgbClr val="FFBC1F"/>
    </a:custClr>
    <a:custClr name="Orange 5">
      <a:srgbClr val="FFD983"/>
    </a:custClr>
    <a:custClr name="Green 1">
      <a:srgbClr val="006E46"/>
    </a:custClr>
    <a:custClr name="Green 2">
      <a:srgbClr val="009354"/>
    </a:custClr>
    <a:custClr name="Success Green">
      <a:srgbClr val="00B269"/>
    </a:custClr>
    <a:custClr name="Illustration Green">
      <a:srgbClr val="00CD87"/>
    </a:custClr>
    <a:custClr name="Green 5">
      <a:srgbClr val="55E6B4"/>
    </a:custClr>
  </a:custClrLst>
  <a:extLst>
    <a:ext uri="{05A4C25C-085E-4340-85A3-A5531E510DB2}">
      <thm15:themeFamily xmlns:thm15="http://schemas.microsoft.com/office/thememl/2012/main" name="Slidedeck Rabobank 2021" id="{4D3E1522-9B5B-FE47-BC0A-593F1D2F1BD0}" vid="{1082A664-B51A-1C40-B4BA-B66D1C5CEF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9a8d4e9-2c4f-4528-a4a4-07aa84423898">
      <Terms xmlns="http://schemas.microsoft.com/office/infopath/2007/PartnerControls"/>
    </lcf76f155ced4ddcb4097134ff3c332f>
  </documentManagement>
</p:properties>
</file>

<file path=customXml/item3.xml><?xml version="1.0" encoding="utf-8"?>
<TemplafyTemplateConfiguration><![CDATA[{"elementsMetadata":[],"transformationConfigurations":[{"language":"{{UserProfile.DocumentLanguage.Iana}}","disableUpdates":false,"type":"proofingLanguage"}],"enableDocumentContentUpdater":false,"version":"1.10"}]]></TemplafyTemplateConfiguration>
</file>

<file path=customXml/item4.xml><?xml version="1.0" encoding="utf-8"?>
<ct:contentTypeSchema xmlns:ct="http://schemas.microsoft.com/office/2006/metadata/contentType" xmlns:ma="http://schemas.microsoft.com/office/2006/metadata/properties/metaAttributes" ct:_="" ma:_="" ma:contentTypeName="Document" ma:contentTypeID="0x0101006271D4B73A12D042B9DA022E0F890D9E" ma:contentTypeVersion="14" ma:contentTypeDescription="Create a new document." ma:contentTypeScope="" ma:versionID="7319f58e255e1fe66d955269b1f684ab">
  <xsd:schema xmlns:xsd="http://www.w3.org/2001/XMLSchema" xmlns:xs="http://www.w3.org/2001/XMLSchema" xmlns:p="http://schemas.microsoft.com/office/2006/metadata/properties" xmlns:ns2="d9a8d4e9-2c4f-4528-a4a4-07aa84423898" xmlns:ns3="5d933e55-f6d1-43d7-be6d-d69cfab4385e" targetNamespace="http://schemas.microsoft.com/office/2006/metadata/properties" ma:root="true" ma:fieldsID="2126f72483e5749287ef39e8e9ceea03" ns2:_="" ns3:_="">
    <xsd:import namespace="d9a8d4e9-2c4f-4528-a4a4-07aa84423898"/>
    <xsd:import namespace="5d933e55-f6d1-43d7-be6d-d69cfab4385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a8d4e9-2c4f-4528-a4a4-07aa84423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03c4af3-d430-4f28-9747-46973365dcb5"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933e55-f6d1-43d7-be6d-d69cfab4385e"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TemplafyFormConfiguration><![CDATA[{"formFields":[],"formDataEntries":[]}]]></TemplafyFormConfiguration>
</file>

<file path=customXml/itemProps1.xml><?xml version="1.0" encoding="utf-8"?>
<ds:datastoreItem xmlns:ds="http://schemas.openxmlformats.org/officeDocument/2006/customXml" ds:itemID="{315C6B6F-3F60-4A48-A01A-A17079FA84ED}">
  <ds:schemaRefs>
    <ds:schemaRef ds:uri="http://schemas.microsoft.com/sharepoint/v3/contenttype/forms"/>
  </ds:schemaRefs>
</ds:datastoreItem>
</file>

<file path=customXml/itemProps2.xml><?xml version="1.0" encoding="utf-8"?>
<ds:datastoreItem xmlns:ds="http://schemas.openxmlformats.org/officeDocument/2006/customXml" ds:itemID="{154DA79A-DB40-4798-A8AC-D02DEC5E0D43}">
  <ds:schemaRefs>
    <ds:schemaRef ds:uri="http://purl.org/dc/terms/"/>
    <ds:schemaRef ds:uri="3c65e5b2-c78a-46eb-9fd9-fd3b8028053f"/>
    <ds:schemaRef ds:uri="http://schemas.microsoft.com/office/2006/documentManagement/types"/>
    <ds:schemaRef ds:uri="http://purl.org/dc/elements/1.1/"/>
    <ds:schemaRef ds:uri="http://purl.org/dc/dcmitype/"/>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50142f23-7321-4553-b2a8-62fce60b53b5"/>
    <ds:schemaRef ds:uri="d9a8d4e9-2c4f-4528-a4a4-07aa84423898"/>
  </ds:schemaRefs>
</ds:datastoreItem>
</file>

<file path=customXml/itemProps3.xml><?xml version="1.0" encoding="utf-8"?>
<ds:datastoreItem xmlns:ds="http://schemas.openxmlformats.org/officeDocument/2006/customXml" ds:itemID="{C9B96071-12D7-45F2-BE4E-8DF39564C746}">
  <ds:schemaRefs/>
</ds:datastoreItem>
</file>

<file path=customXml/itemProps4.xml><?xml version="1.0" encoding="utf-8"?>
<ds:datastoreItem xmlns:ds="http://schemas.openxmlformats.org/officeDocument/2006/customXml" ds:itemID="{6B03D7B4-95CF-4B6D-B664-0532BE431C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a8d4e9-2c4f-4528-a4a4-07aa84423898"/>
    <ds:schemaRef ds:uri="5d933e55-f6d1-43d7-be6d-d69cfab43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6DF3E12A-6C1E-4E88-8400-118A6A2BB65F}">
  <ds:schemaRefs/>
</ds:datastoreItem>
</file>

<file path=docProps/app.xml><?xml version="1.0" encoding="utf-8"?>
<Properties xmlns="http://schemas.openxmlformats.org/officeDocument/2006/extended-properties" xmlns:vt="http://schemas.openxmlformats.org/officeDocument/2006/docPropsVTypes">
  <Template/>
  <TotalTime>10467</TotalTime>
  <Words>1376</Words>
  <Application>Microsoft Office PowerPoint</Application>
  <PresentationFormat>Widescreen</PresentationFormat>
  <Paragraphs>111</Paragraphs>
  <Slides>12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Myriad for Rabobank It</vt:lpstr>
      <vt:lpstr>Myriad for Rabobank</vt:lpstr>
      <vt:lpstr>Myriad Pro</vt:lpstr>
      <vt:lpstr>Myriad for Rabobank SBd</vt:lpstr>
      <vt:lpstr>Arial</vt:lpstr>
      <vt:lpstr>Myriad for Rabobank Bd It</vt:lpstr>
      <vt:lpstr>Myriad for Rabobank Lt</vt:lpstr>
      <vt:lpstr>Myriad for Rabobank SBd It</vt:lpstr>
      <vt:lpstr>Rabobank (2021)</vt:lpstr>
      <vt:lpstr>The influence of various factors on the spread of COVID-19</vt:lpstr>
      <vt:lpstr>The factors that we have considered…</vt:lpstr>
      <vt:lpstr>Factor: Government Response </vt:lpstr>
      <vt:lpstr>Factor: Government Response </vt:lpstr>
      <vt:lpstr>Factor: Vaccination Rate  </vt:lpstr>
      <vt:lpstr>Factor: Vaccination Rate  </vt:lpstr>
      <vt:lpstr>Factor: Vaccination Rate  </vt:lpstr>
      <vt:lpstr>Factor: Vaccination Rate  </vt:lpstr>
      <vt:lpstr>Factor: Air Quality  </vt:lpstr>
      <vt:lpstr>Factor: Air Quality  </vt:lpstr>
      <vt:lpstr>Factor: Air Quality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Slidedeck Rabobank</dc:title>
  <dc:creator>Brecht Nys</dc:creator>
  <cp:lastModifiedBy>Brecht Nys</cp:lastModifiedBy>
  <cp:revision>333</cp:revision>
  <cp:lastPrinted>2021-12-19T14:36:36Z</cp:lastPrinted>
  <dcterms:created xsi:type="dcterms:W3CDTF">2021-12-16T08:31:56Z</dcterms:created>
  <dcterms:modified xsi:type="dcterms:W3CDTF">2023-04-10T22:29:35Z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0x0101006271D4B73A12D042B9DA022E0F890D9E</vt:lpwstr>
  </property>
  <property fmtid="{D5CDD505-2E9C-101B-9397-08002B2CF9AE}" pid="3" name="MediaServiceImageTags">
    <vt:lpwstr/>
  </property>
</Properties>
</file>